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410" r:id="rId2"/>
    <p:sldId id="368" r:id="rId3"/>
    <p:sldId id="424" r:id="rId4"/>
    <p:sldId id="347" r:id="rId5"/>
    <p:sldId id="423" r:id="rId6"/>
    <p:sldId id="287" r:id="rId7"/>
    <p:sldId id="289" r:id="rId8"/>
    <p:sldId id="288" r:id="rId9"/>
    <p:sldId id="427" r:id="rId10"/>
    <p:sldId id="348" r:id="rId11"/>
    <p:sldId id="412" r:id="rId12"/>
    <p:sldId id="259" r:id="rId13"/>
    <p:sldId id="261" r:id="rId14"/>
    <p:sldId id="291" r:id="rId15"/>
    <p:sldId id="293" r:id="rId16"/>
    <p:sldId id="430" r:id="rId17"/>
    <p:sldId id="256" r:id="rId18"/>
    <p:sldId id="257" r:id="rId19"/>
    <p:sldId id="432" r:id="rId20"/>
    <p:sldId id="258" r:id="rId21"/>
    <p:sldId id="429" r:id="rId22"/>
    <p:sldId id="263" r:id="rId23"/>
    <p:sldId id="431" r:id="rId24"/>
    <p:sldId id="416" r:id="rId25"/>
    <p:sldId id="268" r:id="rId26"/>
    <p:sldId id="272" r:id="rId27"/>
    <p:sldId id="290" r:id="rId28"/>
    <p:sldId id="267" r:id="rId29"/>
    <p:sldId id="306" r:id="rId30"/>
    <p:sldId id="418" r:id="rId31"/>
    <p:sldId id="304" r:id="rId32"/>
    <p:sldId id="284" r:id="rId33"/>
    <p:sldId id="307" r:id="rId34"/>
    <p:sldId id="377"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9E8"/>
    <a:srgbClr val="FAFBFB"/>
    <a:srgbClr val="1370C0"/>
    <a:srgbClr val="053654"/>
    <a:srgbClr val="86A6C1"/>
    <a:srgbClr val="A9D6E7"/>
    <a:srgbClr val="CEDBE6"/>
    <a:srgbClr val="1069B4"/>
    <a:srgbClr val="07224C"/>
    <a:srgbClr val="EA7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76"/>
    <p:restoredTop sz="79041"/>
  </p:normalViewPr>
  <p:slideViewPr>
    <p:cSldViewPr snapToGrid="0">
      <p:cViewPr varScale="1">
        <p:scale>
          <a:sx n="78" d="100"/>
          <a:sy n="78" d="100"/>
        </p:scale>
        <p:origin x="48" y="82"/>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6" d="100"/>
          <a:sy n="96" d="100"/>
        </p:scale>
        <p:origin x="260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s>
</file>

<file path=ppt/diagrams/_rels/data5.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svg"/></Relationships>
</file>

<file path=ppt/diagrams/_rels/data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s>
</file>

<file path=ppt/diagrams/_rels/drawing5.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9A38B1-2680-4B24-9F15-A7E220C0538E}"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F949DB7B-BA4E-454D-830C-615AF27AB9EA}">
      <dgm:prSet/>
      <dgm:spPr/>
      <dgm:t>
        <a:bodyPr/>
        <a:lstStyle/>
        <a:p>
          <a:r>
            <a:rPr lang="en-US"/>
            <a:t>Coordination</a:t>
          </a:r>
          <a:br>
            <a:rPr lang="en-US"/>
          </a:br>
          <a:endParaRPr lang="en-US"/>
        </a:p>
      </dgm:t>
    </dgm:pt>
    <dgm:pt modelId="{DFA91E2E-161A-419C-A8E7-FF7DFD356CC3}" type="parTrans" cxnId="{77DFDF7A-4677-4A96-9C72-5B91E297D2F7}">
      <dgm:prSet/>
      <dgm:spPr/>
      <dgm:t>
        <a:bodyPr/>
        <a:lstStyle/>
        <a:p>
          <a:endParaRPr lang="en-US"/>
        </a:p>
      </dgm:t>
    </dgm:pt>
    <dgm:pt modelId="{CA89967C-78B7-4DF7-9CA7-00EA43F25AD6}" type="sibTrans" cxnId="{77DFDF7A-4677-4A96-9C72-5B91E297D2F7}">
      <dgm:prSet/>
      <dgm:spPr/>
      <dgm:t>
        <a:bodyPr/>
        <a:lstStyle/>
        <a:p>
          <a:endParaRPr lang="en-US"/>
        </a:p>
      </dgm:t>
    </dgm:pt>
    <dgm:pt modelId="{59DEE20C-2D30-4C54-A3C1-1E7F4FEAA01F}">
      <dgm:prSet/>
      <dgm:spPr/>
      <dgm:t>
        <a:bodyPr/>
        <a:lstStyle/>
        <a:p>
          <a:r>
            <a:rPr lang="en-US"/>
            <a:t>Communication</a:t>
          </a:r>
          <a:br>
            <a:rPr lang="en-US"/>
          </a:br>
          <a:endParaRPr lang="en-US"/>
        </a:p>
      </dgm:t>
    </dgm:pt>
    <dgm:pt modelId="{B6515367-153E-45CA-B953-A8E249C87F1D}" type="parTrans" cxnId="{E2DE9A72-D9B6-40D2-8284-A9CA1F194001}">
      <dgm:prSet/>
      <dgm:spPr/>
      <dgm:t>
        <a:bodyPr/>
        <a:lstStyle/>
        <a:p>
          <a:endParaRPr lang="en-US"/>
        </a:p>
      </dgm:t>
    </dgm:pt>
    <dgm:pt modelId="{168C96B3-A1DC-410E-80C3-961E401A7B29}" type="sibTrans" cxnId="{E2DE9A72-D9B6-40D2-8284-A9CA1F194001}">
      <dgm:prSet/>
      <dgm:spPr/>
      <dgm:t>
        <a:bodyPr/>
        <a:lstStyle/>
        <a:p>
          <a:endParaRPr lang="en-US"/>
        </a:p>
      </dgm:t>
    </dgm:pt>
    <dgm:pt modelId="{3F9302E1-DC38-42BA-8C60-7F34E5E74D36}">
      <dgm:prSet/>
      <dgm:spPr/>
      <dgm:t>
        <a:bodyPr/>
        <a:lstStyle/>
        <a:p>
          <a:r>
            <a:rPr lang="en-US"/>
            <a:t>Collaboration</a:t>
          </a:r>
        </a:p>
      </dgm:t>
    </dgm:pt>
    <dgm:pt modelId="{EB5A8156-ECD7-45A6-B134-2AE50EAA71B0}" type="parTrans" cxnId="{064D06BA-8ECD-46E3-BDAA-C642E31CC50B}">
      <dgm:prSet/>
      <dgm:spPr/>
      <dgm:t>
        <a:bodyPr/>
        <a:lstStyle/>
        <a:p>
          <a:endParaRPr lang="en-US"/>
        </a:p>
      </dgm:t>
    </dgm:pt>
    <dgm:pt modelId="{6C3A84F8-00D3-4F7D-BB21-15A63610BC41}" type="sibTrans" cxnId="{064D06BA-8ECD-46E3-BDAA-C642E31CC50B}">
      <dgm:prSet/>
      <dgm:spPr/>
      <dgm:t>
        <a:bodyPr/>
        <a:lstStyle/>
        <a:p>
          <a:endParaRPr lang="en-US"/>
        </a:p>
      </dgm:t>
    </dgm:pt>
    <dgm:pt modelId="{25B5FAD3-BFD8-404B-BE33-8ECFFFDC33AE}" type="pres">
      <dgm:prSet presAssocID="{BE9A38B1-2680-4B24-9F15-A7E220C0538E}" presName="outerComposite" presStyleCnt="0">
        <dgm:presLayoutVars>
          <dgm:chMax val="5"/>
          <dgm:dir/>
          <dgm:resizeHandles val="exact"/>
        </dgm:presLayoutVars>
      </dgm:prSet>
      <dgm:spPr/>
    </dgm:pt>
    <dgm:pt modelId="{80C2118A-594E-7F4E-86F0-B76F4D512118}" type="pres">
      <dgm:prSet presAssocID="{BE9A38B1-2680-4B24-9F15-A7E220C0538E}" presName="dummyMaxCanvas" presStyleCnt="0">
        <dgm:presLayoutVars/>
      </dgm:prSet>
      <dgm:spPr/>
    </dgm:pt>
    <dgm:pt modelId="{B8F6A524-0790-0E4A-921B-874F92CF29E3}" type="pres">
      <dgm:prSet presAssocID="{BE9A38B1-2680-4B24-9F15-A7E220C0538E}" presName="ThreeNodes_1" presStyleLbl="node1" presStyleIdx="0" presStyleCnt="3" custLinFactNeighborX="-352" custLinFactNeighborY="-27261">
        <dgm:presLayoutVars>
          <dgm:bulletEnabled val="1"/>
        </dgm:presLayoutVars>
      </dgm:prSet>
      <dgm:spPr/>
    </dgm:pt>
    <dgm:pt modelId="{910F10C6-C9DB-4D46-8334-0413A1BDBDF1}" type="pres">
      <dgm:prSet presAssocID="{BE9A38B1-2680-4B24-9F15-A7E220C0538E}" presName="ThreeNodes_2" presStyleLbl="node1" presStyleIdx="1" presStyleCnt="3">
        <dgm:presLayoutVars>
          <dgm:bulletEnabled val="1"/>
        </dgm:presLayoutVars>
      </dgm:prSet>
      <dgm:spPr/>
    </dgm:pt>
    <dgm:pt modelId="{CB0A7CB1-17FA-B740-BC24-E3A6484455F8}" type="pres">
      <dgm:prSet presAssocID="{BE9A38B1-2680-4B24-9F15-A7E220C0538E}" presName="ThreeNodes_3" presStyleLbl="node1" presStyleIdx="2" presStyleCnt="3">
        <dgm:presLayoutVars>
          <dgm:bulletEnabled val="1"/>
        </dgm:presLayoutVars>
      </dgm:prSet>
      <dgm:spPr/>
    </dgm:pt>
    <dgm:pt modelId="{BDB327AA-E43B-754E-9593-2C485E0B060D}" type="pres">
      <dgm:prSet presAssocID="{BE9A38B1-2680-4B24-9F15-A7E220C0538E}" presName="ThreeConn_1-2" presStyleLbl="fgAccFollowNode1" presStyleIdx="0" presStyleCnt="2">
        <dgm:presLayoutVars>
          <dgm:bulletEnabled val="1"/>
        </dgm:presLayoutVars>
      </dgm:prSet>
      <dgm:spPr/>
    </dgm:pt>
    <dgm:pt modelId="{3E64CB60-ADD7-F440-B3D4-462A529AB761}" type="pres">
      <dgm:prSet presAssocID="{BE9A38B1-2680-4B24-9F15-A7E220C0538E}" presName="ThreeConn_2-3" presStyleLbl="fgAccFollowNode1" presStyleIdx="1" presStyleCnt="2">
        <dgm:presLayoutVars>
          <dgm:bulletEnabled val="1"/>
        </dgm:presLayoutVars>
      </dgm:prSet>
      <dgm:spPr/>
    </dgm:pt>
    <dgm:pt modelId="{88A0CC02-6C95-BD46-AB42-1200173A4E1C}" type="pres">
      <dgm:prSet presAssocID="{BE9A38B1-2680-4B24-9F15-A7E220C0538E}" presName="ThreeNodes_1_text" presStyleLbl="node1" presStyleIdx="2" presStyleCnt="3">
        <dgm:presLayoutVars>
          <dgm:bulletEnabled val="1"/>
        </dgm:presLayoutVars>
      </dgm:prSet>
      <dgm:spPr/>
    </dgm:pt>
    <dgm:pt modelId="{3A066889-3F34-9D49-B4E3-BD5E06F968AA}" type="pres">
      <dgm:prSet presAssocID="{BE9A38B1-2680-4B24-9F15-A7E220C0538E}" presName="ThreeNodes_2_text" presStyleLbl="node1" presStyleIdx="2" presStyleCnt="3">
        <dgm:presLayoutVars>
          <dgm:bulletEnabled val="1"/>
        </dgm:presLayoutVars>
      </dgm:prSet>
      <dgm:spPr/>
    </dgm:pt>
    <dgm:pt modelId="{43929C4F-32CF-FD4B-A78E-8306D6C3EBAD}" type="pres">
      <dgm:prSet presAssocID="{BE9A38B1-2680-4B24-9F15-A7E220C0538E}" presName="ThreeNodes_3_text" presStyleLbl="node1" presStyleIdx="2" presStyleCnt="3">
        <dgm:presLayoutVars>
          <dgm:bulletEnabled val="1"/>
        </dgm:presLayoutVars>
      </dgm:prSet>
      <dgm:spPr/>
    </dgm:pt>
  </dgm:ptLst>
  <dgm:cxnLst>
    <dgm:cxn modelId="{1DBAFE21-CB00-E94D-BA2C-AFA719AD9446}" type="presOf" srcId="{BE9A38B1-2680-4B24-9F15-A7E220C0538E}" destId="{25B5FAD3-BFD8-404B-BE33-8ECFFFDC33AE}" srcOrd="0" destOrd="0" presId="urn:microsoft.com/office/officeart/2005/8/layout/vProcess5"/>
    <dgm:cxn modelId="{BFE6262D-7273-064E-BE94-A05B8ED3254A}" type="presOf" srcId="{F949DB7B-BA4E-454D-830C-615AF27AB9EA}" destId="{B8F6A524-0790-0E4A-921B-874F92CF29E3}" srcOrd="0" destOrd="0" presId="urn:microsoft.com/office/officeart/2005/8/layout/vProcess5"/>
    <dgm:cxn modelId="{E2DEB95E-F239-2042-A9B7-74073D2750E0}" type="presOf" srcId="{3F9302E1-DC38-42BA-8C60-7F34E5E74D36}" destId="{43929C4F-32CF-FD4B-A78E-8306D6C3EBAD}" srcOrd="1" destOrd="0" presId="urn:microsoft.com/office/officeart/2005/8/layout/vProcess5"/>
    <dgm:cxn modelId="{5CFEB967-189E-554D-A594-8554314D6D40}" type="presOf" srcId="{59DEE20C-2D30-4C54-A3C1-1E7F4FEAA01F}" destId="{910F10C6-C9DB-4D46-8334-0413A1BDBDF1}" srcOrd="0" destOrd="0" presId="urn:microsoft.com/office/officeart/2005/8/layout/vProcess5"/>
    <dgm:cxn modelId="{E2DE9A72-D9B6-40D2-8284-A9CA1F194001}" srcId="{BE9A38B1-2680-4B24-9F15-A7E220C0538E}" destId="{59DEE20C-2D30-4C54-A3C1-1E7F4FEAA01F}" srcOrd="1" destOrd="0" parTransId="{B6515367-153E-45CA-B953-A8E249C87F1D}" sibTransId="{168C96B3-A1DC-410E-80C3-961E401A7B29}"/>
    <dgm:cxn modelId="{E707EC74-EFC6-D040-AD16-B8250CC8F6B5}" type="presOf" srcId="{168C96B3-A1DC-410E-80C3-961E401A7B29}" destId="{3E64CB60-ADD7-F440-B3D4-462A529AB761}" srcOrd="0" destOrd="0" presId="urn:microsoft.com/office/officeart/2005/8/layout/vProcess5"/>
    <dgm:cxn modelId="{B70ADF75-DFE1-0741-98D1-AEF39B8E449B}" type="presOf" srcId="{3F9302E1-DC38-42BA-8C60-7F34E5E74D36}" destId="{CB0A7CB1-17FA-B740-BC24-E3A6484455F8}" srcOrd="0" destOrd="0" presId="urn:microsoft.com/office/officeart/2005/8/layout/vProcess5"/>
    <dgm:cxn modelId="{77DFDF7A-4677-4A96-9C72-5B91E297D2F7}" srcId="{BE9A38B1-2680-4B24-9F15-A7E220C0538E}" destId="{F949DB7B-BA4E-454D-830C-615AF27AB9EA}" srcOrd="0" destOrd="0" parTransId="{DFA91E2E-161A-419C-A8E7-FF7DFD356CC3}" sibTransId="{CA89967C-78B7-4DF7-9CA7-00EA43F25AD6}"/>
    <dgm:cxn modelId="{D8A2C082-FDDB-424E-8F40-DDD8DBE5AC1D}" type="presOf" srcId="{CA89967C-78B7-4DF7-9CA7-00EA43F25AD6}" destId="{BDB327AA-E43B-754E-9593-2C485E0B060D}" srcOrd="0" destOrd="0" presId="urn:microsoft.com/office/officeart/2005/8/layout/vProcess5"/>
    <dgm:cxn modelId="{642E61A2-8330-184E-87A3-A0FFB2383402}" type="presOf" srcId="{F949DB7B-BA4E-454D-830C-615AF27AB9EA}" destId="{88A0CC02-6C95-BD46-AB42-1200173A4E1C}" srcOrd="1" destOrd="0" presId="urn:microsoft.com/office/officeart/2005/8/layout/vProcess5"/>
    <dgm:cxn modelId="{064D06BA-8ECD-46E3-BDAA-C642E31CC50B}" srcId="{BE9A38B1-2680-4B24-9F15-A7E220C0538E}" destId="{3F9302E1-DC38-42BA-8C60-7F34E5E74D36}" srcOrd="2" destOrd="0" parTransId="{EB5A8156-ECD7-45A6-B134-2AE50EAA71B0}" sibTransId="{6C3A84F8-00D3-4F7D-BB21-15A63610BC41}"/>
    <dgm:cxn modelId="{624AEBBB-372F-7349-91C4-3B869A7AAC8F}" type="presOf" srcId="{59DEE20C-2D30-4C54-A3C1-1E7F4FEAA01F}" destId="{3A066889-3F34-9D49-B4E3-BD5E06F968AA}" srcOrd="1" destOrd="0" presId="urn:microsoft.com/office/officeart/2005/8/layout/vProcess5"/>
    <dgm:cxn modelId="{ED5B6747-3B87-3349-9F0A-2B949D910A1B}" type="presParOf" srcId="{25B5FAD3-BFD8-404B-BE33-8ECFFFDC33AE}" destId="{80C2118A-594E-7F4E-86F0-B76F4D512118}" srcOrd="0" destOrd="0" presId="urn:microsoft.com/office/officeart/2005/8/layout/vProcess5"/>
    <dgm:cxn modelId="{9AB48D8B-FA53-2E4D-87FD-BEA96B7BA008}" type="presParOf" srcId="{25B5FAD3-BFD8-404B-BE33-8ECFFFDC33AE}" destId="{B8F6A524-0790-0E4A-921B-874F92CF29E3}" srcOrd="1" destOrd="0" presId="urn:microsoft.com/office/officeart/2005/8/layout/vProcess5"/>
    <dgm:cxn modelId="{BB770E32-36CC-D54C-B448-BB92B1C8D58A}" type="presParOf" srcId="{25B5FAD3-BFD8-404B-BE33-8ECFFFDC33AE}" destId="{910F10C6-C9DB-4D46-8334-0413A1BDBDF1}" srcOrd="2" destOrd="0" presId="urn:microsoft.com/office/officeart/2005/8/layout/vProcess5"/>
    <dgm:cxn modelId="{EAEC73E6-3F0B-0B41-94B5-81CC01D788D4}" type="presParOf" srcId="{25B5FAD3-BFD8-404B-BE33-8ECFFFDC33AE}" destId="{CB0A7CB1-17FA-B740-BC24-E3A6484455F8}" srcOrd="3" destOrd="0" presId="urn:microsoft.com/office/officeart/2005/8/layout/vProcess5"/>
    <dgm:cxn modelId="{39ACAE63-0A12-1A47-8568-DC57D5BCBC90}" type="presParOf" srcId="{25B5FAD3-BFD8-404B-BE33-8ECFFFDC33AE}" destId="{BDB327AA-E43B-754E-9593-2C485E0B060D}" srcOrd="4" destOrd="0" presId="urn:microsoft.com/office/officeart/2005/8/layout/vProcess5"/>
    <dgm:cxn modelId="{984A4240-4EBE-A049-ADC3-B7A2DE5EC8B0}" type="presParOf" srcId="{25B5FAD3-BFD8-404B-BE33-8ECFFFDC33AE}" destId="{3E64CB60-ADD7-F440-B3D4-462A529AB761}" srcOrd="5" destOrd="0" presId="urn:microsoft.com/office/officeart/2005/8/layout/vProcess5"/>
    <dgm:cxn modelId="{739FA1BA-000B-1442-B42C-E21914D01BF9}" type="presParOf" srcId="{25B5FAD3-BFD8-404B-BE33-8ECFFFDC33AE}" destId="{88A0CC02-6C95-BD46-AB42-1200173A4E1C}" srcOrd="6" destOrd="0" presId="urn:microsoft.com/office/officeart/2005/8/layout/vProcess5"/>
    <dgm:cxn modelId="{9F935F70-9218-1346-9C44-D27C8DF5FB73}" type="presParOf" srcId="{25B5FAD3-BFD8-404B-BE33-8ECFFFDC33AE}" destId="{3A066889-3F34-9D49-B4E3-BD5E06F968AA}" srcOrd="7" destOrd="0" presId="urn:microsoft.com/office/officeart/2005/8/layout/vProcess5"/>
    <dgm:cxn modelId="{8741B7C0-B4B9-8D40-8ECB-1A15DA300E8D}" type="presParOf" srcId="{25B5FAD3-BFD8-404B-BE33-8ECFFFDC33AE}" destId="{43929C4F-32CF-FD4B-A78E-8306D6C3EBA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DBF059-0B4E-450B-8828-63069EEAC501}"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63D3BD97-B528-4591-B177-292FD0058D24}">
      <dgm:prSet/>
      <dgm:spPr/>
      <dgm:t>
        <a:bodyPr/>
        <a:lstStyle/>
        <a:p>
          <a:pPr>
            <a:defRPr b="1"/>
          </a:pPr>
          <a:r>
            <a:rPr lang="en-US"/>
            <a:t>3 July</a:t>
          </a:r>
        </a:p>
      </dgm:t>
    </dgm:pt>
    <dgm:pt modelId="{0B5B6918-EDC4-4CD2-9522-2154311C2354}" type="parTrans" cxnId="{A68CF393-E97A-4547-85CB-9CEDFA120C5E}">
      <dgm:prSet/>
      <dgm:spPr/>
      <dgm:t>
        <a:bodyPr/>
        <a:lstStyle/>
        <a:p>
          <a:endParaRPr lang="en-US"/>
        </a:p>
      </dgm:t>
    </dgm:pt>
    <dgm:pt modelId="{428A06CD-D746-4C10-93DF-0E76BE3D1069}" type="sibTrans" cxnId="{A68CF393-E97A-4547-85CB-9CEDFA120C5E}">
      <dgm:prSet/>
      <dgm:spPr/>
      <dgm:t>
        <a:bodyPr/>
        <a:lstStyle/>
        <a:p>
          <a:endParaRPr lang="en-US"/>
        </a:p>
      </dgm:t>
    </dgm:pt>
    <dgm:pt modelId="{4DDFBD40-D599-4F4B-B878-0ABC81BA481A}">
      <dgm:prSet/>
      <dgm:spPr/>
      <dgm:t>
        <a:bodyPr/>
        <a:lstStyle/>
        <a:p>
          <a:r>
            <a:rPr lang="en-US"/>
            <a:t>(Wednesday) Rumor of potential event</a:t>
          </a:r>
        </a:p>
      </dgm:t>
    </dgm:pt>
    <dgm:pt modelId="{FBEF58C6-6C41-4BEB-921C-E4447C930168}" type="parTrans" cxnId="{0EECF8AD-022F-447B-9B4F-0E20833C8A55}">
      <dgm:prSet/>
      <dgm:spPr/>
      <dgm:t>
        <a:bodyPr/>
        <a:lstStyle/>
        <a:p>
          <a:endParaRPr lang="en-US"/>
        </a:p>
      </dgm:t>
    </dgm:pt>
    <dgm:pt modelId="{FAE10DB2-D8BA-4699-8D1B-EC23ACADEDCE}" type="sibTrans" cxnId="{0EECF8AD-022F-447B-9B4F-0E20833C8A55}">
      <dgm:prSet/>
      <dgm:spPr/>
      <dgm:t>
        <a:bodyPr/>
        <a:lstStyle/>
        <a:p>
          <a:endParaRPr lang="en-US"/>
        </a:p>
      </dgm:t>
    </dgm:pt>
    <dgm:pt modelId="{C369CCBF-CFD0-4C26-95D8-9B0C3F59581D}">
      <dgm:prSet/>
      <dgm:spPr/>
      <dgm:t>
        <a:bodyPr/>
        <a:lstStyle/>
        <a:p>
          <a:pPr>
            <a:defRPr b="1"/>
          </a:pPr>
          <a:r>
            <a:rPr lang="en-US"/>
            <a:t>5 July</a:t>
          </a:r>
        </a:p>
      </dgm:t>
    </dgm:pt>
    <dgm:pt modelId="{5A306FE9-31E2-4394-95F9-72651D968FF5}" type="parTrans" cxnId="{ED399540-F789-4915-9A08-B7C00F1F617D}">
      <dgm:prSet/>
      <dgm:spPr/>
      <dgm:t>
        <a:bodyPr/>
        <a:lstStyle/>
        <a:p>
          <a:endParaRPr lang="en-US"/>
        </a:p>
      </dgm:t>
    </dgm:pt>
    <dgm:pt modelId="{4A517805-0628-408B-B7E5-0A5423EC1E40}" type="sibTrans" cxnId="{ED399540-F789-4915-9A08-B7C00F1F617D}">
      <dgm:prSet/>
      <dgm:spPr/>
      <dgm:t>
        <a:bodyPr/>
        <a:lstStyle/>
        <a:p>
          <a:endParaRPr lang="en-US"/>
        </a:p>
      </dgm:t>
    </dgm:pt>
    <dgm:pt modelId="{21ACB17E-A363-4C8C-8672-01F32BDC2711}">
      <dgm:prSet/>
      <dgm:spPr/>
      <dgm:t>
        <a:bodyPr/>
        <a:lstStyle/>
        <a:p>
          <a:r>
            <a:rPr lang="en-US"/>
            <a:t>(Friday) Notification and scheduling of meeting for Monday</a:t>
          </a:r>
        </a:p>
      </dgm:t>
    </dgm:pt>
    <dgm:pt modelId="{335B0500-768E-43CD-AE71-5006D4249D2B}" type="parTrans" cxnId="{8C21289D-F8DC-4311-BF65-DD5A6BE8A642}">
      <dgm:prSet/>
      <dgm:spPr/>
      <dgm:t>
        <a:bodyPr/>
        <a:lstStyle/>
        <a:p>
          <a:endParaRPr lang="en-US"/>
        </a:p>
      </dgm:t>
    </dgm:pt>
    <dgm:pt modelId="{1BEDAFF5-51FC-400E-8F68-6A8E617D3955}" type="sibTrans" cxnId="{8C21289D-F8DC-4311-BF65-DD5A6BE8A642}">
      <dgm:prSet/>
      <dgm:spPr/>
      <dgm:t>
        <a:bodyPr/>
        <a:lstStyle/>
        <a:p>
          <a:endParaRPr lang="en-US"/>
        </a:p>
      </dgm:t>
    </dgm:pt>
    <dgm:pt modelId="{9A1613D6-9FB4-4CE8-A787-65D44E17367E}">
      <dgm:prSet/>
      <dgm:spPr/>
      <dgm:t>
        <a:bodyPr/>
        <a:lstStyle/>
        <a:p>
          <a:pPr>
            <a:defRPr b="1"/>
          </a:pPr>
          <a:r>
            <a:rPr lang="en-US"/>
            <a:t>8 July</a:t>
          </a:r>
        </a:p>
      </dgm:t>
    </dgm:pt>
    <dgm:pt modelId="{CD9B651F-B599-49F1-B66C-15DE27F68080}" type="parTrans" cxnId="{D5CCC39D-D58D-46C8-A430-D091300C21CE}">
      <dgm:prSet/>
      <dgm:spPr/>
      <dgm:t>
        <a:bodyPr/>
        <a:lstStyle/>
        <a:p>
          <a:endParaRPr lang="en-US"/>
        </a:p>
      </dgm:t>
    </dgm:pt>
    <dgm:pt modelId="{17907B48-F606-42F5-BAE8-5AD917FA97D8}" type="sibTrans" cxnId="{D5CCC39D-D58D-46C8-A430-D091300C21CE}">
      <dgm:prSet/>
      <dgm:spPr/>
      <dgm:t>
        <a:bodyPr/>
        <a:lstStyle/>
        <a:p>
          <a:endParaRPr lang="en-US"/>
        </a:p>
      </dgm:t>
    </dgm:pt>
    <dgm:pt modelId="{0F2D26B1-61D8-41A7-B4B6-673C66091E1E}">
      <dgm:prSet/>
      <dgm:spPr/>
      <dgm:t>
        <a:bodyPr/>
        <a:lstStyle/>
        <a:p>
          <a:r>
            <a:rPr lang="en-US"/>
            <a:t>(Monday) 1300 meeting at Allegheny County 911</a:t>
          </a:r>
        </a:p>
      </dgm:t>
    </dgm:pt>
    <dgm:pt modelId="{DA599464-47C3-400A-8808-090044B92E1A}" type="parTrans" cxnId="{3DCA60CD-6EC3-4F2E-A757-2BCC5BAB5A8C}">
      <dgm:prSet/>
      <dgm:spPr/>
      <dgm:t>
        <a:bodyPr/>
        <a:lstStyle/>
        <a:p>
          <a:endParaRPr lang="en-US"/>
        </a:p>
      </dgm:t>
    </dgm:pt>
    <dgm:pt modelId="{A3EA5826-875A-42D3-B225-B31FAA993332}" type="sibTrans" cxnId="{3DCA60CD-6EC3-4F2E-A757-2BCC5BAB5A8C}">
      <dgm:prSet/>
      <dgm:spPr/>
      <dgm:t>
        <a:bodyPr/>
        <a:lstStyle/>
        <a:p>
          <a:endParaRPr lang="en-US"/>
        </a:p>
      </dgm:t>
    </dgm:pt>
    <dgm:pt modelId="{39A8F536-CBB8-476F-B5CE-5B6861C7A29C}">
      <dgm:prSet/>
      <dgm:spPr/>
      <dgm:t>
        <a:bodyPr/>
        <a:lstStyle/>
        <a:p>
          <a:pPr>
            <a:defRPr b="1"/>
          </a:pPr>
          <a:r>
            <a:rPr lang="en-US"/>
            <a:t>9 July</a:t>
          </a:r>
        </a:p>
      </dgm:t>
    </dgm:pt>
    <dgm:pt modelId="{8E6769A5-8B7B-4875-8724-40EC15912FF7}" type="parTrans" cxnId="{1DE409FF-A3E6-44A7-9988-E3EA4F6CDBAC}">
      <dgm:prSet/>
      <dgm:spPr/>
      <dgm:t>
        <a:bodyPr/>
        <a:lstStyle/>
        <a:p>
          <a:endParaRPr lang="en-US"/>
        </a:p>
      </dgm:t>
    </dgm:pt>
    <dgm:pt modelId="{7ADB034C-1A71-45AB-B3C2-0F4E0741943D}" type="sibTrans" cxnId="{1DE409FF-A3E6-44A7-9988-E3EA4F6CDBAC}">
      <dgm:prSet/>
      <dgm:spPr/>
      <dgm:t>
        <a:bodyPr/>
        <a:lstStyle/>
        <a:p>
          <a:endParaRPr lang="en-US"/>
        </a:p>
      </dgm:t>
    </dgm:pt>
    <dgm:pt modelId="{CF71FDBB-F4C0-444A-B9BB-3B61B2DFAEFF}">
      <dgm:prSet/>
      <dgm:spPr/>
      <dgm:t>
        <a:bodyPr/>
        <a:lstStyle/>
        <a:p>
          <a:r>
            <a:rPr lang="en-US"/>
            <a:t>(Tuesday) On site meeting with Secret Service followed by meeting at PSP Butler</a:t>
          </a:r>
        </a:p>
      </dgm:t>
    </dgm:pt>
    <dgm:pt modelId="{2273B1E2-C367-4BBE-873E-DA7850077B51}" type="parTrans" cxnId="{276FCF6A-6580-4929-AA42-809A2F3B28AF}">
      <dgm:prSet/>
      <dgm:spPr/>
      <dgm:t>
        <a:bodyPr/>
        <a:lstStyle/>
        <a:p>
          <a:endParaRPr lang="en-US"/>
        </a:p>
      </dgm:t>
    </dgm:pt>
    <dgm:pt modelId="{B12A545E-5532-4A79-94F6-B63EA9276AE5}" type="sibTrans" cxnId="{276FCF6A-6580-4929-AA42-809A2F3B28AF}">
      <dgm:prSet/>
      <dgm:spPr/>
      <dgm:t>
        <a:bodyPr/>
        <a:lstStyle/>
        <a:p>
          <a:endParaRPr lang="en-US"/>
        </a:p>
      </dgm:t>
    </dgm:pt>
    <dgm:pt modelId="{297C6B94-9787-47C3-ADE6-E2C2F2F4471C}">
      <dgm:prSet/>
      <dgm:spPr/>
      <dgm:t>
        <a:bodyPr/>
        <a:lstStyle/>
        <a:p>
          <a:r>
            <a:rPr lang="en-US"/>
            <a:t>Of note Secret Service shared information from Norfolk event</a:t>
          </a:r>
        </a:p>
      </dgm:t>
    </dgm:pt>
    <dgm:pt modelId="{9F36A4FC-BF5D-4966-B81A-DAE2FF330749}" type="parTrans" cxnId="{89B4AB58-8011-41AC-A897-83077B1F1DAB}">
      <dgm:prSet/>
      <dgm:spPr/>
      <dgm:t>
        <a:bodyPr/>
        <a:lstStyle/>
        <a:p>
          <a:endParaRPr lang="en-US"/>
        </a:p>
      </dgm:t>
    </dgm:pt>
    <dgm:pt modelId="{B3423B65-D43C-4B74-9693-99A780F583EF}" type="sibTrans" cxnId="{89B4AB58-8011-41AC-A897-83077B1F1DAB}">
      <dgm:prSet/>
      <dgm:spPr/>
      <dgm:t>
        <a:bodyPr/>
        <a:lstStyle/>
        <a:p>
          <a:endParaRPr lang="en-US"/>
        </a:p>
      </dgm:t>
    </dgm:pt>
    <dgm:pt modelId="{DBA03F30-0F52-4B6D-BE72-8D8088A96BD3}">
      <dgm:prSet/>
      <dgm:spPr/>
      <dgm:t>
        <a:bodyPr/>
        <a:lstStyle/>
        <a:p>
          <a:pPr>
            <a:defRPr b="1"/>
          </a:pPr>
          <a:r>
            <a:rPr lang="en-US"/>
            <a:t>11 July</a:t>
          </a:r>
        </a:p>
      </dgm:t>
    </dgm:pt>
    <dgm:pt modelId="{57475605-8BFE-45AC-978B-D668269E64A6}" type="parTrans" cxnId="{0CDCF821-1AC7-48EE-9977-64B9CC63B428}">
      <dgm:prSet/>
      <dgm:spPr/>
      <dgm:t>
        <a:bodyPr/>
        <a:lstStyle/>
        <a:p>
          <a:endParaRPr lang="en-US"/>
        </a:p>
      </dgm:t>
    </dgm:pt>
    <dgm:pt modelId="{2FAF0B61-EE03-4F19-A39B-F11EA4FA2626}" type="sibTrans" cxnId="{0CDCF821-1AC7-48EE-9977-64B9CC63B428}">
      <dgm:prSet/>
      <dgm:spPr/>
      <dgm:t>
        <a:bodyPr/>
        <a:lstStyle/>
        <a:p>
          <a:endParaRPr lang="en-US"/>
        </a:p>
      </dgm:t>
    </dgm:pt>
    <dgm:pt modelId="{ABA50732-8510-4E05-92B8-899952B77EBE}">
      <dgm:prSet/>
      <dgm:spPr/>
      <dgm:t>
        <a:bodyPr/>
        <a:lstStyle/>
        <a:p>
          <a:r>
            <a:rPr lang="en-US" dirty="0"/>
            <a:t>(Thursday) Onsite meeting with Public Safety Agencies</a:t>
          </a:r>
        </a:p>
      </dgm:t>
    </dgm:pt>
    <dgm:pt modelId="{20760324-2FED-41F1-B13D-3BDB8900C524}" type="parTrans" cxnId="{1D503144-5BF2-4CBB-933C-849696005E2C}">
      <dgm:prSet/>
      <dgm:spPr/>
      <dgm:t>
        <a:bodyPr/>
        <a:lstStyle/>
        <a:p>
          <a:endParaRPr lang="en-US"/>
        </a:p>
      </dgm:t>
    </dgm:pt>
    <dgm:pt modelId="{C24CE932-46DB-4860-B32C-7964A389238B}" type="sibTrans" cxnId="{1D503144-5BF2-4CBB-933C-849696005E2C}">
      <dgm:prSet/>
      <dgm:spPr/>
      <dgm:t>
        <a:bodyPr/>
        <a:lstStyle/>
        <a:p>
          <a:endParaRPr lang="en-US"/>
        </a:p>
      </dgm:t>
    </dgm:pt>
    <dgm:pt modelId="{70EDA7B4-A1E9-4684-A2CA-063A522DC815}">
      <dgm:prSet/>
      <dgm:spPr/>
      <dgm:t>
        <a:bodyPr/>
        <a:lstStyle/>
        <a:p>
          <a:pPr>
            <a:defRPr b="1"/>
          </a:pPr>
          <a:r>
            <a:rPr lang="en-US"/>
            <a:t>12 July</a:t>
          </a:r>
        </a:p>
      </dgm:t>
    </dgm:pt>
    <dgm:pt modelId="{3EDFDE6F-6CE4-41E2-855E-89811AE535FD}" type="parTrans" cxnId="{84104B50-6438-4E7E-BA40-FC00BBEB9FAF}">
      <dgm:prSet/>
      <dgm:spPr/>
      <dgm:t>
        <a:bodyPr/>
        <a:lstStyle/>
        <a:p>
          <a:endParaRPr lang="en-US"/>
        </a:p>
      </dgm:t>
    </dgm:pt>
    <dgm:pt modelId="{A55466F4-7781-4AF9-9F5E-93597B0AFF27}" type="sibTrans" cxnId="{84104B50-6438-4E7E-BA40-FC00BBEB9FAF}">
      <dgm:prSet/>
      <dgm:spPr/>
      <dgm:t>
        <a:bodyPr/>
        <a:lstStyle/>
        <a:p>
          <a:endParaRPr lang="en-US"/>
        </a:p>
      </dgm:t>
    </dgm:pt>
    <dgm:pt modelId="{859A4155-9551-4F7E-B059-2B4E539004CC}">
      <dgm:prSet/>
      <dgm:spPr/>
      <dgm:t>
        <a:bodyPr/>
        <a:lstStyle/>
        <a:p>
          <a:r>
            <a:rPr lang="en-US"/>
            <a:t>(Friday) On site set up of County Command Vehicle/State Assets</a:t>
          </a:r>
        </a:p>
      </dgm:t>
    </dgm:pt>
    <dgm:pt modelId="{04F2975A-216C-4F4D-932B-08601F0FBB40}" type="parTrans" cxnId="{5B5FE204-5D06-457B-87D9-570FCF0B1033}">
      <dgm:prSet/>
      <dgm:spPr/>
      <dgm:t>
        <a:bodyPr/>
        <a:lstStyle/>
        <a:p>
          <a:endParaRPr lang="en-US"/>
        </a:p>
      </dgm:t>
    </dgm:pt>
    <dgm:pt modelId="{B174D462-458B-49A9-94EA-C31C33A9B986}" type="sibTrans" cxnId="{5B5FE204-5D06-457B-87D9-570FCF0B1033}">
      <dgm:prSet/>
      <dgm:spPr/>
      <dgm:t>
        <a:bodyPr/>
        <a:lstStyle/>
        <a:p>
          <a:endParaRPr lang="en-US"/>
        </a:p>
      </dgm:t>
    </dgm:pt>
    <dgm:pt modelId="{C72DFD48-000C-492C-89FE-FC539E38D8FC}">
      <dgm:prSet/>
      <dgm:spPr/>
      <dgm:t>
        <a:bodyPr/>
        <a:lstStyle/>
        <a:p>
          <a:pPr>
            <a:defRPr b="1"/>
          </a:pPr>
          <a:r>
            <a:rPr lang="en-US"/>
            <a:t>13 July</a:t>
          </a:r>
        </a:p>
      </dgm:t>
    </dgm:pt>
    <dgm:pt modelId="{A721D63D-FE24-4D57-9C31-CE41B8E44890}" type="parTrans" cxnId="{401DEA7D-F745-4C14-A639-DC44C43E78D7}">
      <dgm:prSet/>
      <dgm:spPr/>
      <dgm:t>
        <a:bodyPr/>
        <a:lstStyle/>
        <a:p>
          <a:endParaRPr lang="en-US"/>
        </a:p>
      </dgm:t>
    </dgm:pt>
    <dgm:pt modelId="{531172B3-EA06-497F-8963-5735E252C312}" type="sibTrans" cxnId="{401DEA7D-F745-4C14-A639-DC44C43E78D7}">
      <dgm:prSet/>
      <dgm:spPr/>
      <dgm:t>
        <a:bodyPr/>
        <a:lstStyle/>
        <a:p>
          <a:endParaRPr lang="en-US"/>
        </a:p>
      </dgm:t>
    </dgm:pt>
    <dgm:pt modelId="{D8E6FD55-FAC7-4D89-A4DA-D4104B733C8B}">
      <dgm:prSet/>
      <dgm:spPr/>
      <dgm:t>
        <a:bodyPr/>
        <a:lstStyle/>
        <a:p>
          <a:r>
            <a:rPr lang="en-US"/>
            <a:t>Trump Rally</a:t>
          </a:r>
        </a:p>
      </dgm:t>
    </dgm:pt>
    <dgm:pt modelId="{32C00E4F-617A-4A97-BAD0-5EF0ACD4BC3D}" type="parTrans" cxnId="{3EE08F30-70B1-43CE-9359-BE9E9D02EBE5}">
      <dgm:prSet/>
      <dgm:spPr/>
      <dgm:t>
        <a:bodyPr/>
        <a:lstStyle/>
        <a:p>
          <a:endParaRPr lang="en-US"/>
        </a:p>
      </dgm:t>
    </dgm:pt>
    <dgm:pt modelId="{05D2B8F7-2667-45A8-BD40-8A7386C9710D}" type="sibTrans" cxnId="{3EE08F30-70B1-43CE-9359-BE9E9D02EBE5}">
      <dgm:prSet/>
      <dgm:spPr/>
      <dgm:t>
        <a:bodyPr/>
        <a:lstStyle/>
        <a:p>
          <a:endParaRPr lang="en-US"/>
        </a:p>
      </dgm:t>
    </dgm:pt>
    <dgm:pt modelId="{057F47B8-4648-415C-ADB4-9B98B7AE139E}">
      <dgm:prSet/>
      <dgm:spPr/>
      <dgm:t>
        <a:bodyPr/>
        <a:lstStyle/>
        <a:p>
          <a:pPr>
            <a:defRPr b="1"/>
          </a:pPr>
          <a:r>
            <a:rPr lang="en-US"/>
            <a:t>19 July</a:t>
          </a:r>
        </a:p>
      </dgm:t>
    </dgm:pt>
    <dgm:pt modelId="{411CC376-BED5-4B0B-85C2-D7FED00C3B5E}" type="parTrans" cxnId="{E8B5F83F-DF32-4031-804B-B2F872D7FA8E}">
      <dgm:prSet/>
      <dgm:spPr/>
      <dgm:t>
        <a:bodyPr/>
        <a:lstStyle/>
        <a:p>
          <a:endParaRPr lang="en-US"/>
        </a:p>
      </dgm:t>
    </dgm:pt>
    <dgm:pt modelId="{E9E172BC-951D-48FB-ACBF-CC91D699AB5F}" type="sibTrans" cxnId="{E8B5F83F-DF32-4031-804B-B2F872D7FA8E}">
      <dgm:prSet/>
      <dgm:spPr/>
      <dgm:t>
        <a:bodyPr/>
        <a:lstStyle/>
        <a:p>
          <a:endParaRPr lang="en-US"/>
        </a:p>
      </dgm:t>
    </dgm:pt>
    <dgm:pt modelId="{1275E58F-93F7-4E38-8B03-3B9F37FFD7C5}">
      <dgm:prSet/>
      <dgm:spPr/>
      <dgm:t>
        <a:bodyPr/>
        <a:lstStyle/>
        <a:p>
          <a:r>
            <a:rPr lang="en-US"/>
            <a:t>Corey’s Funeral</a:t>
          </a:r>
        </a:p>
      </dgm:t>
    </dgm:pt>
    <dgm:pt modelId="{48A767E8-9B9B-4CCF-A3F7-43921D82A727}" type="parTrans" cxnId="{4CF6E27E-A633-47D8-80D4-97B46F877E07}">
      <dgm:prSet/>
      <dgm:spPr/>
      <dgm:t>
        <a:bodyPr/>
        <a:lstStyle/>
        <a:p>
          <a:endParaRPr lang="en-US"/>
        </a:p>
      </dgm:t>
    </dgm:pt>
    <dgm:pt modelId="{C426BB3C-F086-471D-B0D8-2EE36E42AB00}" type="sibTrans" cxnId="{4CF6E27E-A633-47D8-80D4-97B46F877E07}">
      <dgm:prSet/>
      <dgm:spPr/>
      <dgm:t>
        <a:bodyPr/>
        <a:lstStyle/>
        <a:p>
          <a:endParaRPr lang="en-US"/>
        </a:p>
      </dgm:t>
    </dgm:pt>
    <dgm:pt modelId="{3AEF1EC3-9647-40DC-8E74-1AE409FA3A0F}" type="pres">
      <dgm:prSet presAssocID="{E3DBF059-0B4E-450B-8828-63069EEAC501}" presName="root" presStyleCnt="0">
        <dgm:presLayoutVars>
          <dgm:chMax/>
          <dgm:chPref/>
          <dgm:animLvl val="lvl"/>
        </dgm:presLayoutVars>
      </dgm:prSet>
      <dgm:spPr/>
    </dgm:pt>
    <dgm:pt modelId="{3CC5CF8F-46FB-40B8-87B0-67791DBC1540}" type="pres">
      <dgm:prSet presAssocID="{E3DBF059-0B4E-450B-8828-63069EEAC501}" presName="divider" presStyleLbl="node1" presStyleIdx="0" presStyleCnt="1"/>
      <dgm:spPr/>
    </dgm:pt>
    <dgm:pt modelId="{9DBE42B7-627C-49D6-94DA-6D9A1445EAC4}" type="pres">
      <dgm:prSet presAssocID="{E3DBF059-0B4E-450B-8828-63069EEAC501}" presName="nodes" presStyleCnt="0">
        <dgm:presLayoutVars>
          <dgm:chMax/>
          <dgm:chPref/>
          <dgm:animLvl val="lvl"/>
        </dgm:presLayoutVars>
      </dgm:prSet>
      <dgm:spPr/>
    </dgm:pt>
    <dgm:pt modelId="{ECBFCECB-8BEE-479E-8043-E77DCA3DD8E9}" type="pres">
      <dgm:prSet presAssocID="{63D3BD97-B528-4591-B177-292FD0058D24}" presName="composite" presStyleCnt="0"/>
      <dgm:spPr/>
    </dgm:pt>
    <dgm:pt modelId="{D5F813F9-8AF9-4734-936A-3B1B5483659D}" type="pres">
      <dgm:prSet presAssocID="{63D3BD97-B528-4591-B177-292FD0058D24}" presName="L1TextContainer" presStyleLbl="revTx" presStyleIdx="0" presStyleCnt="8">
        <dgm:presLayoutVars>
          <dgm:chMax val="1"/>
          <dgm:chPref val="1"/>
          <dgm:bulletEnabled val="1"/>
        </dgm:presLayoutVars>
      </dgm:prSet>
      <dgm:spPr/>
    </dgm:pt>
    <dgm:pt modelId="{2D10B660-A6B0-46E7-9CE1-3FA9B70675B2}" type="pres">
      <dgm:prSet presAssocID="{63D3BD97-B528-4591-B177-292FD0058D24}" presName="L2TextContainerWrapper" presStyleCnt="0">
        <dgm:presLayoutVars>
          <dgm:chMax val="0"/>
          <dgm:chPref val="0"/>
          <dgm:bulletEnabled val="1"/>
        </dgm:presLayoutVars>
      </dgm:prSet>
      <dgm:spPr/>
    </dgm:pt>
    <dgm:pt modelId="{9C7AAEC1-DC21-4454-B9D3-89D097CA07B8}" type="pres">
      <dgm:prSet presAssocID="{63D3BD97-B528-4591-B177-292FD0058D24}" presName="L2TextContainer" presStyleLbl="bgAccFollowNode1" presStyleIdx="0" presStyleCnt="8"/>
      <dgm:spPr/>
    </dgm:pt>
    <dgm:pt modelId="{1C06A890-E54A-4125-9EC3-D72D78DBC8BB}" type="pres">
      <dgm:prSet presAssocID="{63D3BD97-B528-4591-B177-292FD0058D24}" presName="FlexibleEmptyPlaceHolder" presStyleCnt="0"/>
      <dgm:spPr/>
    </dgm:pt>
    <dgm:pt modelId="{51DCCF77-4A50-4BC4-A5D7-4BDCCF9D71E1}" type="pres">
      <dgm:prSet presAssocID="{63D3BD97-B528-4591-B177-292FD0058D24}" presName="ConnectLine" presStyleLbl="alignNode1" presStyleIdx="0"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3C27453-2E30-4300-BCA4-8E55A45BC862}" type="pres">
      <dgm:prSet presAssocID="{63D3BD97-B528-4591-B177-292FD0058D24}" presName="ConnectorPoint" presStyleLbl="fgAcc1" presStyleIdx="0" presStyleCnt="8"/>
      <dgm:spPr>
        <a:solidFill>
          <a:schemeClr val="lt1">
            <a:alpha val="90000"/>
            <a:hueOff val="0"/>
            <a:satOff val="0"/>
            <a:lumOff val="0"/>
            <a:alphaOff val="0"/>
          </a:schemeClr>
        </a:solidFill>
        <a:ln w="19050" cap="flat" cmpd="sng" algn="ctr">
          <a:noFill/>
          <a:prstDash val="solid"/>
          <a:miter lim="800000"/>
        </a:ln>
        <a:effectLst/>
      </dgm:spPr>
    </dgm:pt>
    <dgm:pt modelId="{A489CB03-591F-4582-868C-604CB67655B6}" type="pres">
      <dgm:prSet presAssocID="{63D3BD97-B528-4591-B177-292FD0058D24}" presName="EmptyPlaceHolder" presStyleCnt="0"/>
      <dgm:spPr/>
    </dgm:pt>
    <dgm:pt modelId="{DD737C53-2DF1-4060-9867-8D2A7A4D6A2C}" type="pres">
      <dgm:prSet presAssocID="{428A06CD-D746-4C10-93DF-0E76BE3D1069}" presName="spaceBetweenRectangles" presStyleCnt="0"/>
      <dgm:spPr/>
    </dgm:pt>
    <dgm:pt modelId="{37A75141-6F7C-4029-BD80-DE0815D9AD16}" type="pres">
      <dgm:prSet presAssocID="{C369CCBF-CFD0-4C26-95D8-9B0C3F59581D}" presName="composite" presStyleCnt="0"/>
      <dgm:spPr/>
    </dgm:pt>
    <dgm:pt modelId="{275788A4-6563-4F8F-93D3-5970FE788FDB}" type="pres">
      <dgm:prSet presAssocID="{C369CCBF-CFD0-4C26-95D8-9B0C3F59581D}" presName="L1TextContainer" presStyleLbl="revTx" presStyleIdx="1" presStyleCnt="8">
        <dgm:presLayoutVars>
          <dgm:chMax val="1"/>
          <dgm:chPref val="1"/>
          <dgm:bulletEnabled val="1"/>
        </dgm:presLayoutVars>
      </dgm:prSet>
      <dgm:spPr/>
    </dgm:pt>
    <dgm:pt modelId="{A0AE10BA-28EC-4BB5-8075-E7DA4F1CB7AD}" type="pres">
      <dgm:prSet presAssocID="{C369CCBF-CFD0-4C26-95D8-9B0C3F59581D}" presName="L2TextContainerWrapper" presStyleCnt="0">
        <dgm:presLayoutVars>
          <dgm:chMax val="0"/>
          <dgm:chPref val="0"/>
          <dgm:bulletEnabled val="1"/>
        </dgm:presLayoutVars>
      </dgm:prSet>
      <dgm:spPr/>
    </dgm:pt>
    <dgm:pt modelId="{6CCA6E1A-5819-485A-AD62-8396EE743252}" type="pres">
      <dgm:prSet presAssocID="{C369CCBF-CFD0-4C26-95D8-9B0C3F59581D}" presName="L2TextContainer" presStyleLbl="bgAccFollowNode1" presStyleIdx="1" presStyleCnt="8"/>
      <dgm:spPr/>
    </dgm:pt>
    <dgm:pt modelId="{E7BBC182-7EAB-46DF-A9F0-10AC8A48F0B5}" type="pres">
      <dgm:prSet presAssocID="{C369CCBF-CFD0-4C26-95D8-9B0C3F59581D}" presName="FlexibleEmptyPlaceHolder" presStyleCnt="0"/>
      <dgm:spPr/>
    </dgm:pt>
    <dgm:pt modelId="{EBCFA538-4B69-4AF5-B0F7-53A0231786BF}" type="pres">
      <dgm:prSet presAssocID="{C369CCBF-CFD0-4C26-95D8-9B0C3F59581D}" presName="ConnectLine" presStyleLbl="alignNode1" presStyleIdx="1"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7B9993A-6896-4722-963D-624B9546F86D}" type="pres">
      <dgm:prSet presAssocID="{C369CCBF-CFD0-4C26-95D8-9B0C3F59581D}" presName="ConnectorPoint" presStyleLbl="fgAcc1" presStyleIdx="1" presStyleCnt="8"/>
      <dgm:spPr>
        <a:solidFill>
          <a:schemeClr val="lt1">
            <a:alpha val="90000"/>
            <a:hueOff val="0"/>
            <a:satOff val="0"/>
            <a:lumOff val="0"/>
            <a:alphaOff val="0"/>
          </a:schemeClr>
        </a:solidFill>
        <a:ln w="19050" cap="flat" cmpd="sng" algn="ctr">
          <a:noFill/>
          <a:prstDash val="solid"/>
          <a:miter lim="800000"/>
        </a:ln>
        <a:effectLst/>
      </dgm:spPr>
    </dgm:pt>
    <dgm:pt modelId="{652DA220-A196-48C4-94AA-3DB8178774E3}" type="pres">
      <dgm:prSet presAssocID="{C369CCBF-CFD0-4C26-95D8-9B0C3F59581D}" presName="EmptyPlaceHolder" presStyleCnt="0"/>
      <dgm:spPr/>
    </dgm:pt>
    <dgm:pt modelId="{0355D3AD-EE91-4183-95B1-A80BCCC11272}" type="pres">
      <dgm:prSet presAssocID="{4A517805-0628-408B-B7E5-0A5423EC1E40}" presName="spaceBetweenRectangles" presStyleCnt="0"/>
      <dgm:spPr/>
    </dgm:pt>
    <dgm:pt modelId="{6684E128-531E-4B36-BE96-D2CF97FC4614}" type="pres">
      <dgm:prSet presAssocID="{9A1613D6-9FB4-4CE8-A787-65D44E17367E}" presName="composite" presStyleCnt="0"/>
      <dgm:spPr/>
    </dgm:pt>
    <dgm:pt modelId="{2735465B-1430-454E-B538-397F67C83827}" type="pres">
      <dgm:prSet presAssocID="{9A1613D6-9FB4-4CE8-A787-65D44E17367E}" presName="L1TextContainer" presStyleLbl="revTx" presStyleIdx="2" presStyleCnt="8">
        <dgm:presLayoutVars>
          <dgm:chMax val="1"/>
          <dgm:chPref val="1"/>
          <dgm:bulletEnabled val="1"/>
        </dgm:presLayoutVars>
      </dgm:prSet>
      <dgm:spPr/>
    </dgm:pt>
    <dgm:pt modelId="{633814D6-5197-4612-814F-EC785A743A60}" type="pres">
      <dgm:prSet presAssocID="{9A1613D6-9FB4-4CE8-A787-65D44E17367E}" presName="L2TextContainerWrapper" presStyleCnt="0">
        <dgm:presLayoutVars>
          <dgm:chMax val="0"/>
          <dgm:chPref val="0"/>
          <dgm:bulletEnabled val="1"/>
        </dgm:presLayoutVars>
      </dgm:prSet>
      <dgm:spPr/>
    </dgm:pt>
    <dgm:pt modelId="{E55A454F-097A-4ACD-8BF4-DB477EFFB044}" type="pres">
      <dgm:prSet presAssocID="{9A1613D6-9FB4-4CE8-A787-65D44E17367E}" presName="L2TextContainer" presStyleLbl="bgAccFollowNode1" presStyleIdx="2" presStyleCnt="8"/>
      <dgm:spPr/>
    </dgm:pt>
    <dgm:pt modelId="{82967666-EDD8-465B-A2CD-8A49A988EA93}" type="pres">
      <dgm:prSet presAssocID="{9A1613D6-9FB4-4CE8-A787-65D44E17367E}" presName="FlexibleEmptyPlaceHolder" presStyleCnt="0"/>
      <dgm:spPr/>
    </dgm:pt>
    <dgm:pt modelId="{DD9CA9D2-D66E-45F3-9B2A-756EFEA39D6B}" type="pres">
      <dgm:prSet presAssocID="{9A1613D6-9FB4-4CE8-A787-65D44E17367E}" presName="ConnectLine" presStyleLbl="alignNode1" presStyleIdx="2"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B94A672-6DDB-476F-B871-8AEA975981DA}" type="pres">
      <dgm:prSet presAssocID="{9A1613D6-9FB4-4CE8-A787-65D44E17367E}" presName="ConnectorPoint" presStyleLbl="fgAcc1" presStyleIdx="2" presStyleCnt="8"/>
      <dgm:spPr>
        <a:solidFill>
          <a:schemeClr val="lt1">
            <a:alpha val="90000"/>
            <a:hueOff val="0"/>
            <a:satOff val="0"/>
            <a:lumOff val="0"/>
            <a:alphaOff val="0"/>
          </a:schemeClr>
        </a:solidFill>
        <a:ln w="19050" cap="flat" cmpd="sng" algn="ctr">
          <a:noFill/>
          <a:prstDash val="solid"/>
          <a:miter lim="800000"/>
        </a:ln>
        <a:effectLst/>
      </dgm:spPr>
    </dgm:pt>
    <dgm:pt modelId="{61BE9743-99A2-4BB0-B021-40175EE849FD}" type="pres">
      <dgm:prSet presAssocID="{9A1613D6-9FB4-4CE8-A787-65D44E17367E}" presName="EmptyPlaceHolder" presStyleCnt="0"/>
      <dgm:spPr/>
    </dgm:pt>
    <dgm:pt modelId="{02361AA4-F0D4-412E-87DC-BABA8E91088F}" type="pres">
      <dgm:prSet presAssocID="{17907B48-F606-42F5-BAE8-5AD917FA97D8}" presName="spaceBetweenRectangles" presStyleCnt="0"/>
      <dgm:spPr/>
    </dgm:pt>
    <dgm:pt modelId="{B70B6DA1-8F7F-44E1-A5CB-DBCCEA0E2703}" type="pres">
      <dgm:prSet presAssocID="{39A8F536-CBB8-476F-B5CE-5B6861C7A29C}" presName="composite" presStyleCnt="0"/>
      <dgm:spPr/>
    </dgm:pt>
    <dgm:pt modelId="{7DCAA6EA-77A3-4169-BDAD-62AA3F655B1D}" type="pres">
      <dgm:prSet presAssocID="{39A8F536-CBB8-476F-B5CE-5B6861C7A29C}" presName="L1TextContainer" presStyleLbl="revTx" presStyleIdx="3" presStyleCnt="8">
        <dgm:presLayoutVars>
          <dgm:chMax val="1"/>
          <dgm:chPref val="1"/>
          <dgm:bulletEnabled val="1"/>
        </dgm:presLayoutVars>
      </dgm:prSet>
      <dgm:spPr/>
    </dgm:pt>
    <dgm:pt modelId="{4A07F675-9966-47BC-842A-AC0959594816}" type="pres">
      <dgm:prSet presAssocID="{39A8F536-CBB8-476F-B5CE-5B6861C7A29C}" presName="L2TextContainerWrapper" presStyleCnt="0">
        <dgm:presLayoutVars>
          <dgm:chMax val="0"/>
          <dgm:chPref val="0"/>
          <dgm:bulletEnabled val="1"/>
        </dgm:presLayoutVars>
      </dgm:prSet>
      <dgm:spPr/>
    </dgm:pt>
    <dgm:pt modelId="{F52F8482-091C-4769-833C-19E23A28872B}" type="pres">
      <dgm:prSet presAssocID="{39A8F536-CBB8-476F-B5CE-5B6861C7A29C}" presName="L2TextContainer" presStyleLbl="bgAccFollowNode1" presStyleIdx="3" presStyleCnt="8"/>
      <dgm:spPr/>
    </dgm:pt>
    <dgm:pt modelId="{F7005BAC-583D-4042-8820-77E39D7BAA0D}" type="pres">
      <dgm:prSet presAssocID="{39A8F536-CBB8-476F-B5CE-5B6861C7A29C}" presName="FlexibleEmptyPlaceHolder" presStyleCnt="0"/>
      <dgm:spPr/>
    </dgm:pt>
    <dgm:pt modelId="{31BC6EB4-B651-4505-A1A5-4F5AF8D180BE}" type="pres">
      <dgm:prSet presAssocID="{39A8F536-CBB8-476F-B5CE-5B6861C7A29C}" presName="ConnectLine" presStyleLbl="alignNode1" presStyleIdx="3"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A40F48B-3A2C-4E90-B1A3-BBA2B172CD33}" type="pres">
      <dgm:prSet presAssocID="{39A8F536-CBB8-476F-B5CE-5B6861C7A29C}" presName="ConnectorPoint" presStyleLbl="fgAcc1" presStyleIdx="3" presStyleCnt="8"/>
      <dgm:spPr>
        <a:solidFill>
          <a:schemeClr val="lt1">
            <a:alpha val="90000"/>
            <a:hueOff val="0"/>
            <a:satOff val="0"/>
            <a:lumOff val="0"/>
            <a:alphaOff val="0"/>
          </a:schemeClr>
        </a:solidFill>
        <a:ln w="19050" cap="flat" cmpd="sng" algn="ctr">
          <a:noFill/>
          <a:prstDash val="solid"/>
          <a:miter lim="800000"/>
        </a:ln>
        <a:effectLst/>
      </dgm:spPr>
    </dgm:pt>
    <dgm:pt modelId="{16269184-F6E2-4A0D-B31A-AE32A18C9969}" type="pres">
      <dgm:prSet presAssocID="{39A8F536-CBB8-476F-B5CE-5B6861C7A29C}" presName="EmptyPlaceHolder" presStyleCnt="0"/>
      <dgm:spPr/>
    </dgm:pt>
    <dgm:pt modelId="{9FBC8065-6DE9-4633-873D-94D859240829}" type="pres">
      <dgm:prSet presAssocID="{7ADB034C-1A71-45AB-B3C2-0F4E0741943D}" presName="spaceBetweenRectangles" presStyleCnt="0"/>
      <dgm:spPr/>
    </dgm:pt>
    <dgm:pt modelId="{4E7E5FF3-2444-4BA2-9BBF-DDE992AFD32B}" type="pres">
      <dgm:prSet presAssocID="{DBA03F30-0F52-4B6D-BE72-8D8088A96BD3}" presName="composite" presStyleCnt="0"/>
      <dgm:spPr/>
    </dgm:pt>
    <dgm:pt modelId="{DBDB19AC-5E2F-40C3-BE88-C32EBC0F90B5}" type="pres">
      <dgm:prSet presAssocID="{DBA03F30-0F52-4B6D-BE72-8D8088A96BD3}" presName="L1TextContainer" presStyleLbl="revTx" presStyleIdx="4" presStyleCnt="8">
        <dgm:presLayoutVars>
          <dgm:chMax val="1"/>
          <dgm:chPref val="1"/>
          <dgm:bulletEnabled val="1"/>
        </dgm:presLayoutVars>
      </dgm:prSet>
      <dgm:spPr/>
    </dgm:pt>
    <dgm:pt modelId="{F6821F20-35A2-4646-95BB-3E0752CF164C}" type="pres">
      <dgm:prSet presAssocID="{DBA03F30-0F52-4B6D-BE72-8D8088A96BD3}" presName="L2TextContainerWrapper" presStyleCnt="0">
        <dgm:presLayoutVars>
          <dgm:chMax val="0"/>
          <dgm:chPref val="0"/>
          <dgm:bulletEnabled val="1"/>
        </dgm:presLayoutVars>
      </dgm:prSet>
      <dgm:spPr/>
    </dgm:pt>
    <dgm:pt modelId="{E9ECA3F5-F954-40D6-BBAD-96CA27A9C874}" type="pres">
      <dgm:prSet presAssocID="{DBA03F30-0F52-4B6D-BE72-8D8088A96BD3}" presName="L2TextContainer" presStyleLbl="bgAccFollowNode1" presStyleIdx="4" presStyleCnt="8"/>
      <dgm:spPr/>
    </dgm:pt>
    <dgm:pt modelId="{335494F9-5A59-40E2-A17E-B566E8CFF232}" type="pres">
      <dgm:prSet presAssocID="{DBA03F30-0F52-4B6D-BE72-8D8088A96BD3}" presName="FlexibleEmptyPlaceHolder" presStyleCnt="0"/>
      <dgm:spPr/>
    </dgm:pt>
    <dgm:pt modelId="{6C8A6B0E-CB61-4A91-AF3C-14AC3912B7E2}" type="pres">
      <dgm:prSet presAssocID="{DBA03F30-0F52-4B6D-BE72-8D8088A96BD3}" presName="ConnectLine" presStyleLbl="alignNode1" presStyleIdx="4"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4CC55077-5178-4DA7-98C3-5A547B4735C3}" type="pres">
      <dgm:prSet presAssocID="{DBA03F30-0F52-4B6D-BE72-8D8088A96BD3}" presName="ConnectorPoint" presStyleLbl="fgAcc1" presStyleIdx="4" presStyleCnt="8"/>
      <dgm:spPr>
        <a:solidFill>
          <a:schemeClr val="lt1">
            <a:alpha val="90000"/>
            <a:hueOff val="0"/>
            <a:satOff val="0"/>
            <a:lumOff val="0"/>
            <a:alphaOff val="0"/>
          </a:schemeClr>
        </a:solidFill>
        <a:ln w="19050" cap="flat" cmpd="sng" algn="ctr">
          <a:noFill/>
          <a:prstDash val="solid"/>
          <a:miter lim="800000"/>
        </a:ln>
        <a:effectLst/>
      </dgm:spPr>
    </dgm:pt>
    <dgm:pt modelId="{1C02CD08-8B1A-4420-8E96-BF8644DA8073}" type="pres">
      <dgm:prSet presAssocID="{DBA03F30-0F52-4B6D-BE72-8D8088A96BD3}" presName="EmptyPlaceHolder" presStyleCnt="0"/>
      <dgm:spPr/>
    </dgm:pt>
    <dgm:pt modelId="{38B8DB24-584B-47DF-9E9B-34201A4C7545}" type="pres">
      <dgm:prSet presAssocID="{2FAF0B61-EE03-4F19-A39B-F11EA4FA2626}" presName="spaceBetweenRectangles" presStyleCnt="0"/>
      <dgm:spPr/>
    </dgm:pt>
    <dgm:pt modelId="{63A59870-DAED-4A12-AADA-17CC21B334D2}" type="pres">
      <dgm:prSet presAssocID="{70EDA7B4-A1E9-4684-A2CA-063A522DC815}" presName="composite" presStyleCnt="0"/>
      <dgm:spPr/>
    </dgm:pt>
    <dgm:pt modelId="{D423DDCE-2443-43D4-A62F-042E7A567B74}" type="pres">
      <dgm:prSet presAssocID="{70EDA7B4-A1E9-4684-A2CA-063A522DC815}" presName="L1TextContainer" presStyleLbl="revTx" presStyleIdx="5" presStyleCnt="8">
        <dgm:presLayoutVars>
          <dgm:chMax val="1"/>
          <dgm:chPref val="1"/>
          <dgm:bulletEnabled val="1"/>
        </dgm:presLayoutVars>
      </dgm:prSet>
      <dgm:spPr/>
    </dgm:pt>
    <dgm:pt modelId="{7E11DC6F-F072-473E-A873-772DA358B7D6}" type="pres">
      <dgm:prSet presAssocID="{70EDA7B4-A1E9-4684-A2CA-063A522DC815}" presName="L2TextContainerWrapper" presStyleCnt="0">
        <dgm:presLayoutVars>
          <dgm:chMax val="0"/>
          <dgm:chPref val="0"/>
          <dgm:bulletEnabled val="1"/>
        </dgm:presLayoutVars>
      </dgm:prSet>
      <dgm:spPr/>
    </dgm:pt>
    <dgm:pt modelId="{64E38536-D416-439B-B958-1319D198B972}" type="pres">
      <dgm:prSet presAssocID="{70EDA7B4-A1E9-4684-A2CA-063A522DC815}" presName="L2TextContainer" presStyleLbl="bgAccFollowNode1" presStyleIdx="5" presStyleCnt="8"/>
      <dgm:spPr/>
    </dgm:pt>
    <dgm:pt modelId="{CFF7F00F-A895-48CF-804A-653A801D0E5D}" type="pres">
      <dgm:prSet presAssocID="{70EDA7B4-A1E9-4684-A2CA-063A522DC815}" presName="FlexibleEmptyPlaceHolder" presStyleCnt="0"/>
      <dgm:spPr/>
    </dgm:pt>
    <dgm:pt modelId="{02C848EE-633E-4F09-8BAD-7802912C5D35}" type="pres">
      <dgm:prSet presAssocID="{70EDA7B4-A1E9-4684-A2CA-063A522DC815}" presName="ConnectLine" presStyleLbl="alignNode1" presStyleIdx="5"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375D019-F04E-40CF-BD77-449663159F90}" type="pres">
      <dgm:prSet presAssocID="{70EDA7B4-A1E9-4684-A2CA-063A522DC815}" presName="ConnectorPoint" presStyleLbl="fgAcc1" presStyleIdx="5" presStyleCnt="8"/>
      <dgm:spPr>
        <a:solidFill>
          <a:schemeClr val="lt1">
            <a:alpha val="90000"/>
            <a:hueOff val="0"/>
            <a:satOff val="0"/>
            <a:lumOff val="0"/>
            <a:alphaOff val="0"/>
          </a:schemeClr>
        </a:solidFill>
        <a:ln w="19050" cap="flat" cmpd="sng" algn="ctr">
          <a:noFill/>
          <a:prstDash val="solid"/>
          <a:miter lim="800000"/>
        </a:ln>
        <a:effectLst/>
      </dgm:spPr>
    </dgm:pt>
    <dgm:pt modelId="{DAD379C8-BF7B-4F80-BDF2-B51397A850F2}" type="pres">
      <dgm:prSet presAssocID="{70EDA7B4-A1E9-4684-A2CA-063A522DC815}" presName="EmptyPlaceHolder" presStyleCnt="0"/>
      <dgm:spPr/>
    </dgm:pt>
    <dgm:pt modelId="{C7512FB5-6769-4E76-A2FE-299F2222A4D4}" type="pres">
      <dgm:prSet presAssocID="{A55466F4-7781-4AF9-9F5E-93597B0AFF27}" presName="spaceBetweenRectangles" presStyleCnt="0"/>
      <dgm:spPr/>
    </dgm:pt>
    <dgm:pt modelId="{B5436279-92CE-4469-B016-59AA0F9062CD}" type="pres">
      <dgm:prSet presAssocID="{C72DFD48-000C-492C-89FE-FC539E38D8FC}" presName="composite" presStyleCnt="0"/>
      <dgm:spPr/>
    </dgm:pt>
    <dgm:pt modelId="{A0067FD4-78BB-423B-A998-A5BB2E6A199C}" type="pres">
      <dgm:prSet presAssocID="{C72DFD48-000C-492C-89FE-FC539E38D8FC}" presName="L1TextContainer" presStyleLbl="revTx" presStyleIdx="6" presStyleCnt="8">
        <dgm:presLayoutVars>
          <dgm:chMax val="1"/>
          <dgm:chPref val="1"/>
          <dgm:bulletEnabled val="1"/>
        </dgm:presLayoutVars>
      </dgm:prSet>
      <dgm:spPr/>
    </dgm:pt>
    <dgm:pt modelId="{1D268CBC-0E77-44C8-B6E9-AA0771B9EE81}" type="pres">
      <dgm:prSet presAssocID="{C72DFD48-000C-492C-89FE-FC539E38D8FC}" presName="L2TextContainerWrapper" presStyleCnt="0">
        <dgm:presLayoutVars>
          <dgm:chMax val="0"/>
          <dgm:chPref val="0"/>
          <dgm:bulletEnabled val="1"/>
        </dgm:presLayoutVars>
      </dgm:prSet>
      <dgm:spPr/>
    </dgm:pt>
    <dgm:pt modelId="{676CA2AF-8E15-4262-80D0-9E92F63C79F2}" type="pres">
      <dgm:prSet presAssocID="{C72DFD48-000C-492C-89FE-FC539E38D8FC}" presName="L2TextContainer" presStyleLbl="bgAccFollowNode1" presStyleIdx="6" presStyleCnt="8"/>
      <dgm:spPr/>
    </dgm:pt>
    <dgm:pt modelId="{8D0F0DF3-9625-4CE0-A430-B9C9662F02E6}" type="pres">
      <dgm:prSet presAssocID="{C72DFD48-000C-492C-89FE-FC539E38D8FC}" presName="FlexibleEmptyPlaceHolder" presStyleCnt="0"/>
      <dgm:spPr/>
    </dgm:pt>
    <dgm:pt modelId="{9FAE843C-2881-450A-BE77-802787729195}" type="pres">
      <dgm:prSet presAssocID="{C72DFD48-000C-492C-89FE-FC539E38D8FC}" presName="ConnectLine" presStyleLbl="alignNode1" presStyleIdx="6"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E269897-DB24-4823-AFE7-64FA6F450FEC}" type="pres">
      <dgm:prSet presAssocID="{C72DFD48-000C-492C-89FE-FC539E38D8FC}" presName="ConnectorPoint" presStyleLbl="fgAcc1" presStyleIdx="6" presStyleCnt="8"/>
      <dgm:spPr>
        <a:solidFill>
          <a:schemeClr val="lt1">
            <a:alpha val="90000"/>
            <a:hueOff val="0"/>
            <a:satOff val="0"/>
            <a:lumOff val="0"/>
            <a:alphaOff val="0"/>
          </a:schemeClr>
        </a:solidFill>
        <a:ln w="19050" cap="flat" cmpd="sng" algn="ctr">
          <a:noFill/>
          <a:prstDash val="solid"/>
          <a:miter lim="800000"/>
        </a:ln>
        <a:effectLst/>
      </dgm:spPr>
    </dgm:pt>
    <dgm:pt modelId="{9616D632-9AE2-45BA-83CA-C779DB84245C}" type="pres">
      <dgm:prSet presAssocID="{C72DFD48-000C-492C-89FE-FC539E38D8FC}" presName="EmptyPlaceHolder" presStyleCnt="0"/>
      <dgm:spPr/>
    </dgm:pt>
    <dgm:pt modelId="{604D50BC-CC64-40F0-953B-E26109918B58}" type="pres">
      <dgm:prSet presAssocID="{531172B3-EA06-497F-8963-5735E252C312}" presName="spaceBetweenRectangles" presStyleCnt="0"/>
      <dgm:spPr/>
    </dgm:pt>
    <dgm:pt modelId="{B269D83D-E62B-46D0-907F-FC8621718CF8}" type="pres">
      <dgm:prSet presAssocID="{057F47B8-4648-415C-ADB4-9B98B7AE139E}" presName="composite" presStyleCnt="0"/>
      <dgm:spPr/>
    </dgm:pt>
    <dgm:pt modelId="{CD88FDCF-C5DB-483C-B54D-C31AE43AD52E}" type="pres">
      <dgm:prSet presAssocID="{057F47B8-4648-415C-ADB4-9B98B7AE139E}" presName="L1TextContainer" presStyleLbl="revTx" presStyleIdx="7" presStyleCnt="8">
        <dgm:presLayoutVars>
          <dgm:chMax val="1"/>
          <dgm:chPref val="1"/>
          <dgm:bulletEnabled val="1"/>
        </dgm:presLayoutVars>
      </dgm:prSet>
      <dgm:spPr/>
    </dgm:pt>
    <dgm:pt modelId="{9FAB7A5C-4321-4B67-8E51-1DFD10079530}" type="pres">
      <dgm:prSet presAssocID="{057F47B8-4648-415C-ADB4-9B98B7AE139E}" presName="L2TextContainerWrapper" presStyleCnt="0">
        <dgm:presLayoutVars>
          <dgm:chMax val="0"/>
          <dgm:chPref val="0"/>
          <dgm:bulletEnabled val="1"/>
        </dgm:presLayoutVars>
      </dgm:prSet>
      <dgm:spPr/>
    </dgm:pt>
    <dgm:pt modelId="{1226222E-5DF2-48A0-A25F-BB46C0E29125}" type="pres">
      <dgm:prSet presAssocID="{057F47B8-4648-415C-ADB4-9B98B7AE139E}" presName="L2TextContainer" presStyleLbl="bgAccFollowNode1" presStyleIdx="7" presStyleCnt="8"/>
      <dgm:spPr/>
    </dgm:pt>
    <dgm:pt modelId="{08D8E42D-9DF1-4A7F-90D9-32E43904141F}" type="pres">
      <dgm:prSet presAssocID="{057F47B8-4648-415C-ADB4-9B98B7AE139E}" presName="FlexibleEmptyPlaceHolder" presStyleCnt="0"/>
      <dgm:spPr/>
    </dgm:pt>
    <dgm:pt modelId="{9E7C46BB-3AA9-41F0-AE6E-702346168B7B}" type="pres">
      <dgm:prSet presAssocID="{057F47B8-4648-415C-ADB4-9B98B7AE139E}" presName="ConnectLine" presStyleLbl="alignNode1" presStyleIdx="7"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BF763FD8-AB95-4972-8DA0-FE4D73707019}" type="pres">
      <dgm:prSet presAssocID="{057F47B8-4648-415C-ADB4-9B98B7AE139E}" presName="ConnectorPoint" presStyleLbl="fgAcc1" presStyleIdx="7" presStyleCnt="8"/>
      <dgm:spPr>
        <a:solidFill>
          <a:schemeClr val="lt1">
            <a:alpha val="90000"/>
            <a:hueOff val="0"/>
            <a:satOff val="0"/>
            <a:lumOff val="0"/>
            <a:alphaOff val="0"/>
          </a:schemeClr>
        </a:solidFill>
        <a:ln w="19050" cap="flat" cmpd="sng" algn="ctr">
          <a:noFill/>
          <a:prstDash val="solid"/>
          <a:miter lim="800000"/>
        </a:ln>
        <a:effectLst/>
      </dgm:spPr>
    </dgm:pt>
    <dgm:pt modelId="{96604F61-C67A-49BC-B60A-7EC8F9E644B5}" type="pres">
      <dgm:prSet presAssocID="{057F47B8-4648-415C-ADB4-9B98B7AE139E}" presName="EmptyPlaceHolder" presStyleCnt="0"/>
      <dgm:spPr/>
    </dgm:pt>
  </dgm:ptLst>
  <dgm:cxnLst>
    <dgm:cxn modelId="{99CC1E03-140F-43DE-8D8E-672B1D6903BF}" type="presOf" srcId="{CF71FDBB-F4C0-444A-B9BB-3B61B2DFAEFF}" destId="{F52F8482-091C-4769-833C-19E23A28872B}" srcOrd="0" destOrd="0" presId="urn:microsoft.com/office/officeart/2017/3/layout/HorizontalPathTimeline"/>
    <dgm:cxn modelId="{5B5FE204-5D06-457B-87D9-570FCF0B1033}" srcId="{70EDA7B4-A1E9-4684-A2CA-063A522DC815}" destId="{859A4155-9551-4F7E-B059-2B4E539004CC}" srcOrd="0" destOrd="0" parTransId="{04F2975A-216C-4F4D-932B-08601F0FBB40}" sibTransId="{B174D462-458B-49A9-94EA-C31C33A9B986}"/>
    <dgm:cxn modelId="{93685C0E-BF9B-456A-A116-22AB3B856171}" type="presOf" srcId="{0F2D26B1-61D8-41A7-B4B6-673C66091E1E}" destId="{E55A454F-097A-4ACD-8BF4-DB477EFFB044}" srcOrd="0" destOrd="0" presId="urn:microsoft.com/office/officeart/2017/3/layout/HorizontalPathTimeline"/>
    <dgm:cxn modelId="{7463D511-8C09-470E-B417-E7FF24FAD4D1}" type="presOf" srcId="{39A8F536-CBB8-476F-B5CE-5B6861C7A29C}" destId="{7DCAA6EA-77A3-4169-BDAD-62AA3F655B1D}" srcOrd="0" destOrd="0" presId="urn:microsoft.com/office/officeart/2017/3/layout/HorizontalPathTimeline"/>
    <dgm:cxn modelId="{F147821A-E926-4E62-8AF1-08B99D1443E4}" type="presOf" srcId="{63D3BD97-B528-4591-B177-292FD0058D24}" destId="{D5F813F9-8AF9-4734-936A-3B1B5483659D}" srcOrd="0" destOrd="0" presId="urn:microsoft.com/office/officeart/2017/3/layout/HorizontalPathTimeline"/>
    <dgm:cxn modelId="{A0AA891F-7CAF-49B2-B573-A9455990CC55}" type="presOf" srcId="{859A4155-9551-4F7E-B059-2B4E539004CC}" destId="{64E38536-D416-439B-B958-1319D198B972}" srcOrd="0" destOrd="0" presId="urn:microsoft.com/office/officeart/2017/3/layout/HorizontalPathTimeline"/>
    <dgm:cxn modelId="{0CDCF821-1AC7-48EE-9977-64B9CC63B428}" srcId="{E3DBF059-0B4E-450B-8828-63069EEAC501}" destId="{DBA03F30-0F52-4B6D-BE72-8D8088A96BD3}" srcOrd="4" destOrd="0" parTransId="{57475605-8BFE-45AC-978B-D668269E64A6}" sibTransId="{2FAF0B61-EE03-4F19-A39B-F11EA4FA2626}"/>
    <dgm:cxn modelId="{E29E7F29-5A96-4F28-B0E3-A5875504CFA6}" type="presOf" srcId="{70EDA7B4-A1E9-4684-A2CA-063A522DC815}" destId="{D423DDCE-2443-43D4-A62F-042E7A567B74}" srcOrd="0" destOrd="0" presId="urn:microsoft.com/office/officeart/2017/3/layout/HorizontalPathTimeline"/>
    <dgm:cxn modelId="{3EE08F30-70B1-43CE-9359-BE9E9D02EBE5}" srcId="{C72DFD48-000C-492C-89FE-FC539E38D8FC}" destId="{D8E6FD55-FAC7-4D89-A4DA-D4104B733C8B}" srcOrd="0" destOrd="0" parTransId="{32C00E4F-617A-4A97-BAD0-5EF0ACD4BC3D}" sibTransId="{05D2B8F7-2667-45A8-BD40-8A7386C9710D}"/>
    <dgm:cxn modelId="{E8B5F83F-DF32-4031-804B-B2F872D7FA8E}" srcId="{E3DBF059-0B4E-450B-8828-63069EEAC501}" destId="{057F47B8-4648-415C-ADB4-9B98B7AE139E}" srcOrd="7" destOrd="0" parTransId="{411CC376-BED5-4B0B-85C2-D7FED00C3B5E}" sibTransId="{E9E172BC-951D-48FB-ACBF-CC91D699AB5F}"/>
    <dgm:cxn modelId="{ED399540-F789-4915-9A08-B7C00F1F617D}" srcId="{E3DBF059-0B4E-450B-8828-63069EEAC501}" destId="{C369CCBF-CFD0-4C26-95D8-9B0C3F59581D}" srcOrd="1" destOrd="0" parTransId="{5A306FE9-31E2-4394-95F9-72651D968FF5}" sibTransId="{4A517805-0628-408B-B7E5-0A5423EC1E40}"/>
    <dgm:cxn modelId="{DF03CC5E-0108-485C-A5AC-50522FA1DE30}" type="presOf" srcId="{21ACB17E-A363-4C8C-8672-01F32BDC2711}" destId="{6CCA6E1A-5819-485A-AD62-8396EE743252}" srcOrd="0" destOrd="0" presId="urn:microsoft.com/office/officeart/2017/3/layout/HorizontalPathTimeline"/>
    <dgm:cxn modelId="{1D503144-5BF2-4CBB-933C-849696005E2C}" srcId="{DBA03F30-0F52-4B6D-BE72-8D8088A96BD3}" destId="{ABA50732-8510-4E05-92B8-899952B77EBE}" srcOrd="0" destOrd="0" parTransId="{20760324-2FED-41F1-B13D-3BDB8900C524}" sibTransId="{C24CE932-46DB-4860-B32C-7964A389238B}"/>
    <dgm:cxn modelId="{82217865-1B80-4384-8C6A-4E5AC1A8C0B2}" type="presOf" srcId="{DBA03F30-0F52-4B6D-BE72-8D8088A96BD3}" destId="{DBDB19AC-5E2F-40C3-BE88-C32EBC0F90B5}" srcOrd="0" destOrd="0" presId="urn:microsoft.com/office/officeart/2017/3/layout/HorizontalPathTimeline"/>
    <dgm:cxn modelId="{A80DE568-E937-4D1D-B43B-1C7195E04543}" type="presOf" srcId="{C369CCBF-CFD0-4C26-95D8-9B0C3F59581D}" destId="{275788A4-6563-4F8F-93D3-5970FE788FDB}" srcOrd="0" destOrd="0" presId="urn:microsoft.com/office/officeart/2017/3/layout/HorizontalPathTimeline"/>
    <dgm:cxn modelId="{276FCF6A-6580-4929-AA42-809A2F3B28AF}" srcId="{39A8F536-CBB8-476F-B5CE-5B6861C7A29C}" destId="{CF71FDBB-F4C0-444A-B9BB-3B61B2DFAEFF}" srcOrd="0" destOrd="0" parTransId="{2273B1E2-C367-4BBE-873E-DA7850077B51}" sibTransId="{B12A545E-5532-4A79-94F6-B63EA9276AE5}"/>
    <dgm:cxn modelId="{84104B50-6438-4E7E-BA40-FC00BBEB9FAF}" srcId="{E3DBF059-0B4E-450B-8828-63069EEAC501}" destId="{70EDA7B4-A1E9-4684-A2CA-063A522DC815}" srcOrd="5" destOrd="0" parTransId="{3EDFDE6F-6CE4-41E2-855E-89811AE535FD}" sibTransId="{A55466F4-7781-4AF9-9F5E-93597B0AFF27}"/>
    <dgm:cxn modelId="{13DD9F70-3204-4A2C-8405-CB8B712A58F2}" type="presOf" srcId="{C72DFD48-000C-492C-89FE-FC539E38D8FC}" destId="{A0067FD4-78BB-423B-A998-A5BB2E6A199C}" srcOrd="0" destOrd="0" presId="urn:microsoft.com/office/officeart/2017/3/layout/HorizontalPathTimeline"/>
    <dgm:cxn modelId="{89B4AB58-8011-41AC-A897-83077B1F1DAB}" srcId="{CF71FDBB-F4C0-444A-B9BB-3B61B2DFAEFF}" destId="{297C6B94-9787-47C3-ADE6-E2C2F2F4471C}" srcOrd="0" destOrd="0" parTransId="{9F36A4FC-BF5D-4966-B81A-DAE2FF330749}" sibTransId="{B3423B65-D43C-4B74-9693-99A780F583EF}"/>
    <dgm:cxn modelId="{401DEA7D-F745-4C14-A639-DC44C43E78D7}" srcId="{E3DBF059-0B4E-450B-8828-63069EEAC501}" destId="{C72DFD48-000C-492C-89FE-FC539E38D8FC}" srcOrd="6" destOrd="0" parTransId="{A721D63D-FE24-4D57-9C31-CE41B8E44890}" sibTransId="{531172B3-EA06-497F-8963-5735E252C312}"/>
    <dgm:cxn modelId="{4CF6E27E-A633-47D8-80D4-97B46F877E07}" srcId="{057F47B8-4648-415C-ADB4-9B98B7AE139E}" destId="{1275E58F-93F7-4E38-8B03-3B9F37FFD7C5}" srcOrd="0" destOrd="0" parTransId="{48A767E8-9B9B-4CCF-A3F7-43921D82A727}" sibTransId="{C426BB3C-F086-471D-B0D8-2EE36E42AB00}"/>
    <dgm:cxn modelId="{884BCF90-804A-4453-833C-E79ADED3BC03}" type="presOf" srcId="{1275E58F-93F7-4E38-8B03-3B9F37FFD7C5}" destId="{1226222E-5DF2-48A0-A25F-BB46C0E29125}" srcOrd="0" destOrd="0" presId="urn:microsoft.com/office/officeart/2017/3/layout/HorizontalPathTimeline"/>
    <dgm:cxn modelId="{A68CF393-E97A-4547-85CB-9CEDFA120C5E}" srcId="{E3DBF059-0B4E-450B-8828-63069EEAC501}" destId="{63D3BD97-B528-4591-B177-292FD0058D24}" srcOrd="0" destOrd="0" parTransId="{0B5B6918-EDC4-4CD2-9522-2154311C2354}" sibTransId="{428A06CD-D746-4C10-93DF-0E76BE3D1069}"/>
    <dgm:cxn modelId="{8C21289D-F8DC-4311-BF65-DD5A6BE8A642}" srcId="{C369CCBF-CFD0-4C26-95D8-9B0C3F59581D}" destId="{21ACB17E-A363-4C8C-8672-01F32BDC2711}" srcOrd="0" destOrd="0" parTransId="{335B0500-768E-43CD-AE71-5006D4249D2B}" sibTransId="{1BEDAFF5-51FC-400E-8F68-6A8E617D3955}"/>
    <dgm:cxn modelId="{D5CCC39D-D58D-46C8-A430-D091300C21CE}" srcId="{E3DBF059-0B4E-450B-8828-63069EEAC501}" destId="{9A1613D6-9FB4-4CE8-A787-65D44E17367E}" srcOrd="2" destOrd="0" parTransId="{CD9B651F-B599-49F1-B66C-15DE27F68080}" sibTransId="{17907B48-F606-42F5-BAE8-5AD917FA97D8}"/>
    <dgm:cxn modelId="{7222C19F-AEB4-455B-A02A-B67EFEB13190}" type="presOf" srcId="{057F47B8-4648-415C-ADB4-9B98B7AE139E}" destId="{CD88FDCF-C5DB-483C-B54D-C31AE43AD52E}" srcOrd="0" destOrd="0" presId="urn:microsoft.com/office/officeart/2017/3/layout/HorizontalPathTimeline"/>
    <dgm:cxn modelId="{0EECF8AD-022F-447B-9B4F-0E20833C8A55}" srcId="{63D3BD97-B528-4591-B177-292FD0058D24}" destId="{4DDFBD40-D599-4F4B-B878-0ABC81BA481A}" srcOrd="0" destOrd="0" parTransId="{FBEF58C6-6C41-4BEB-921C-E4447C930168}" sibTransId="{FAE10DB2-D8BA-4699-8D1B-EC23ACADEDCE}"/>
    <dgm:cxn modelId="{30D192B1-0009-4A33-8800-C5574D419A74}" type="presOf" srcId="{D8E6FD55-FAC7-4D89-A4DA-D4104B733C8B}" destId="{676CA2AF-8E15-4262-80D0-9E92F63C79F2}" srcOrd="0" destOrd="0" presId="urn:microsoft.com/office/officeart/2017/3/layout/HorizontalPathTimeline"/>
    <dgm:cxn modelId="{ADF651B7-BD08-4069-A40A-195E6C585657}" type="presOf" srcId="{E3DBF059-0B4E-450B-8828-63069EEAC501}" destId="{3AEF1EC3-9647-40DC-8E74-1AE409FA3A0F}" srcOrd="0" destOrd="0" presId="urn:microsoft.com/office/officeart/2017/3/layout/HorizontalPathTimeline"/>
    <dgm:cxn modelId="{81E7F8C8-84B3-4A50-8C7C-5D3779F47F71}" type="presOf" srcId="{4DDFBD40-D599-4F4B-B878-0ABC81BA481A}" destId="{9C7AAEC1-DC21-4454-B9D3-89D097CA07B8}" srcOrd="0" destOrd="0" presId="urn:microsoft.com/office/officeart/2017/3/layout/HorizontalPathTimeline"/>
    <dgm:cxn modelId="{3DCA60CD-6EC3-4F2E-A757-2BCC5BAB5A8C}" srcId="{9A1613D6-9FB4-4CE8-A787-65D44E17367E}" destId="{0F2D26B1-61D8-41A7-B4B6-673C66091E1E}" srcOrd="0" destOrd="0" parTransId="{DA599464-47C3-400A-8808-090044B92E1A}" sibTransId="{A3EA5826-875A-42D3-B225-B31FAA993332}"/>
    <dgm:cxn modelId="{7FEF5FE2-5281-40AD-AA3A-C685FC7D4AF0}" type="presOf" srcId="{297C6B94-9787-47C3-ADE6-E2C2F2F4471C}" destId="{F52F8482-091C-4769-833C-19E23A28872B}" srcOrd="0" destOrd="1" presId="urn:microsoft.com/office/officeart/2017/3/layout/HorizontalPathTimeline"/>
    <dgm:cxn modelId="{F7319CE8-B3A9-4F92-8006-C6A57C393505}" type="presOf" srcId="{9A1613D6-9FB4-4CE8-A787-65D44E17367E}" destId="{2735465B-1430-454E-B538-397F67C83827}" srcOrd="0" destOrd="0" presId="urn:microsoft.com/office/officeart/2017/3/layout/HorizontalPathTimeline"/>
    <dgm:cxn modelId="{2176C8EC-BE27-4877-BEAA-BE820EB34C26}" type="presOf" srcId="{ABA50732-8510-4E05-92B8-899952B77EBE}" destId="{E9ECA3F5-F954-40D6-BBAD-96CA27A9C874}" srcOrd="0" destOrd="0" presId="urn:microsoft.com/office/officeart/2017/3/layout/HorizontalPathTimeline"/>
    <dgm:cxn modelId="{1DE409FF-A3E6-44A7-9988-E3EA4F6CDBAC}" srcId="{E3DBF059-0B4E-450B-8828-63069EEAC501}" destId="{39A8F536-CBB8-476F-B5CE-5B6861C7A29C}" srcOrd="3" destOrd="0" parTransId="{8E6769A5-8B7B-4875-8724-40EC15912FF7}" sibTransId="{7ADB034C-1A71-45AB-B3C2-0F4E0741943D}"/>
    <dgm:cxn modelId="{AE8B0C0D-E111-4171-BC91-067AC50177D1}" type="presParOf" srcId="{3AEF1EC3-9647-40DC-8E74-1AE409FA3A0F}" destId="{3CC5CF8F-46FB-40B8-87B0-67791DBC1540}" srcOrd="0" destOrd="0" presId="urn:microsoft.com/office/officeart/2017/3/layout/HorizontalPathTimeline"/>
    <dgm:cxn modelId="{5243BE7B-4CF4-46EB-B416-D26CB7AC6F03}" type="presParOf" srcId="{3AEF1EC3-9647-40DC-8E74-1AE409FA3A0F}" destId="{9DBE42B7-627C-49D6-94DA-6D9A1445EAC4}" srcOrd="1" destOrd="0" presId="urn:microsoft.com/office/officeart/2017/3/layout/HorizontalPathTimeline"/>
    <dgm:cxn modelId="{1B3F5A82-F71C-4491-AC3D-9F8F2B1CBD62}" type="presParOf" srcId="{9DBE42B7-627C-49D6-94DA-6D9A1445EAC4}" destId="{ECBFCECB-8BEE-479E-8043-E77DCA3DD8E9}" srcOrd="0" destOrd="0" presId="urn:microsoft.com/office/officeart/2017/3/layout/HorizontalPathTimeline"/>
    <dgm:cxn modelId="{60798083-4F0E-4410-B730-0D0C43CE4DF1}" type="presParOf" srcId="{ECBFCECB-8BEE-479E-8043-E77DCA3DD8E9}" destId="{D5F813F9-8AF9-4734-936A-3B1B5483659D}" srcOrd="0" destOrd="0" presId="urn:microsoft.com/office/officeart/2017/3/layout/HorizontalPathTimeline"/>
    <dgm:cxn modelId="{12B33059-3DCA-428B-BBAE-221C6605E338}" type="presParOf" srcId="{ECBFCECB-8BEE-479E-8043-E77DCA3DD8E9}" destId="{2D10B660-A6B0-46E7-9CE1-3FA9B70675B2}" srcOrd="1" destOrd="0" presId="urn:microsoft.com/office/officeart/2017/3/layout/HorizontalPathTimeline"/>
    <dgm:cxn modelId="{5562F0A4-74C5-45C2-B1AD-CADA587DA367}" type="presParOf" srcId="{2D10B660-A6B0-46E7-9CE1-3FA9B70675B2}" destId="{9C7AAEC1-DC21-4454-B9D3-89D097CA07B8}" srcOrd="0" destOrd="0" presId="urn:microsoft.com/office/officeart/2017/3/layout/HorizontalPathTimeline"/>
    <dgm:cxn modelId="{556CF9A3-5F08-47EC-8271-A5A52F6C1534}" type="presParOf" srcId="{2D10B660-A6B0-46E7-9CE1-3FA9B70675B2}" destId="{1C06A890-E54A-4125-9EC3-D72D78DBC8BB}" srcOrd="1" destOrd="0" presId="urn:microsoft.com/office/officeart/2017/3/layout/HorizontalPathTimeline"/>
    <dgm:cxn modelId="{C5FC833E-D147-485E-AF65-90B17CF29CF9}" type="presParOf" srcId="{ECBFCECB-8BEE-479E-8043-E77DCA3DD8E9}" destId="{51DCCF77-4A50-4BC4-A5D7-4BDCCF9D71E1}" srcOrd="2" destOrd="0" presId="urn:microsoft.com/office/officeart/2017/3/layout/HorizontalPathTimeline"/>
    <dgm:cxn modelId="{9202EF92-622B-41BE-B43E-DD538FE82F94}" type="presParOf" srcId="{ECBFCECB-8BEE-479E-8043-E77DCA3DD8E9}" destId="{63C27453-2E30-4300-BCA4-8E55A45BC862}" srcOrd="3" destOrd="0" presId="urn:microsoft.com/office/officeart/2017/3/layout/HorizontalPathTimeline"/>
    <dgm:cxn modelId="{6540BAEA-38D5-445F-A3A4-523C7583BBAA}" type="presParOf" srcId="{ECBFCECB-8BEE-479E-8043-E77DCA3DD8E9}" destId="{A489CB03-591F-4582-868C-604CB67655B6}" srcOrd="4" destOrd="0" presId="urn:microsoft.com/office/officeart/2017/3/layout/HorizontalPathTimeline"/>
    <dgm:cxn modelId="{9A9041B5-F329-46A2-A9C8-937F9CAF32B1}" type="presParOf" srcId="{9DBE42B7-627C-49D6-94DA-6D9A1445EAC4}" destId="{DD737C53-2DF1-4060-9867-8D2A7A4D6A2C}" srcOrd="1" destOrd="0" presId="urn:microsoft.com/office/officeart/2017/3/layout/HorizontalPathTimeline"/>
    <dgm:cxn modelId="{53614923-3F17-4EBC-8642-662348F81318}" type="presParOf" srcId="{9DBE42B7-627C-49D6-94DA-6D9A1445EAC4}" destId="{37A75141-6F7C-4029-BD80-DE0815D9AD16}" srcOrd="2" destOrd="0" presId="urn:microsoft.com/office/officeart/2017/3/layout/HorizontalPathTimeline"/>
    <dgm:cxn modelId="{4AD683E9-D5CF-4287-A520-1CC0FF130AB8}" type="presParOf" srcId="{37A75141-6F7C-4029-BD80-DE0815D9AD16}" destId="{275788A4-6563-4F8F-93D3-5970FE788FDB}" srcOrd="0" destOrd="0" presId="urn:microsoft.com/office/officeart/2017/3/layout/HorizontalPathTimeline"/>
    <dgm:cxn modelId="{76640686-3D57-40F7-A211-745CC56A42D8}" type="presParOf" srcId="{37A75141-6F7C-4029-BD80-DE0815D9AD16}" destId="{A0AE10BA-28EC-4BB5-8075-E7DA4F1CB7AD}" srcOrd="1" destOrd="0" presId="urn:microsoft.com/office/officeart/2017/3/layout/HorizontalPathTimeline"/>
    <dgm:cxn modelId="{F00A62CA-419D-43F4-8062-6C964EDE45D1}" type="presParOf" srcId="{A0AE10BA-28EC-4BB5-8075-E7DA4F1CB7AD}" destId="{6CCA6E1A-5819-485A-AD62-8396EE743252}" srcOrd="0" destOrd="0" presId="urn:microsoft.com/office/officeart/2017/3/layout/HorizontalPathTimeline"/>
    <dgm:cxn modelId="{D35CC9A6-82BC-461C-9DA5-76CE960C64F4}" type="presParOf" srcId="{A0AE10BA-28EC-4BB5-8075-E7DA4F1CB7AD}" destId="{E7BBC182-7EAB-46DF-A9F0-10AC8A48F0B5}" srcOrd="1" destOrd="0" presId="urn:microsoft.com/office/officeart/2017/3/layout/HorizontalPathTimeline"/>
    <dgm:cxn modelId="{E365F68A-CD25-4421-B216-7E26E24AEF01}" type="presParOf" srcId="{37A75141-6F7C-4029-BD80-DE0815D9AD16}" destId="{EBCFA538-4B69-4AF5-B0F7-53A0231786BF}" srcOrd="2" destOrd="0" presId="urn:microsoft.com/office/officeart/2017/3/layout/HorizontalPathTimeline"/>
    <dgm:cxn modelId="{E2ABAD40-52E1-4A45-B015-082F627584E6}" type="presParOf" srcId="{37A75141-6F7C-4029-BD80-DE0815D9AD16}" destId="{27B9993A-6896-4722-963D-624B9546F86D}" srcOrd="3" destOrd="0" presId="urn:microsoft.com/office/officeart/2017/3/layout/HorizontalPathTimeline"/>
    <dgm:cxn modelId="{789B509D-A3A2-44F9-8979-EB0CF7A1ACE9}" type="presParOf" srcId="{37A75141-6F7C-4029-BD80-DE0815D9AD16}" destId="{652DA220-A196-48C4-94AA-3DB8178774E3}" srcOrd="4" destOrd="0" presId="urn:microsoft.com/office/officeart/2017/3/layout/HorizontalPathTimeline"/>
    <dgm:cxn modelId="{E835D2BB-8563-4446-ADFA-5CF32B5EE5E5}" type="presParOf" srcId="{9DBE42B7-627C-49D6-94DA-6D9A1445EAC4}" destId="{0355D3AD-EE91-4183-95B1-A80BCCC11272}" srcOrd="3" destOrd="0" presId="urn:microsoft.com/office/officeart/2017/3/layout/HorizontalPathTimeline"/>
    <dgm:cxn modelId="{C4ECE06C-617C-4642-A101-4AB053F6AA7E}" type="presParOf" srcId="{9DBE42B7-627C-49D6-94DA-6D9A1445EAC4}" destId="{6684E128-531E-4B36-BE96-D2CF97FC4614}" srcOrd="4" destOrd="0" presId="urn:microsoft.com/office/officeart/2017/3/layout/HorizontalPathTimeline"/>
    <dgm:cxn modelId="{07A666AF-16CD-45D6-AB42-1FEF980B5BE7}" type="presParOf" srcId="{6684E128-531E-4B36-BE96-D2CF97FC4614}" destId="{2735465B-1430-454E-B538-397F67C83827}" srcOrd="0" destOrd="0" presId="urn:microsoft.com/office/officeart/2017/3/layout/HorizontalPathTimeline"/>
    <dgm:cxn modelId="{F9118691-F7C5-4D86-A634-46A558EE7D32}" type="presParOf" srcId="{6684E128-531E-4B36-BE96-D2CF97FC4614}" destId="{633814D6-5197-4612-814F-EC785A743A60}" srcOrd="1" destOrd="0" presId="urn:microsoft.com/office/officeart/2017/3/layout/HorizontalPathTimeline"/>
    <dgm:cxn modelId="{3357F1C9-E1FD-4772-AA01-72D4EE598ECD}" type="presParOf" srcId="{633814D6-5197-4612-814F-EC785A743A60}" destId="{E55A454F-097A-4ACD-8BF4-DB477EFFB044}" srcOrd="0" destOrd="0" presId="urn:microsoft.com/office/officeart/2017/3/layout/HorizontalPathTimeline"/>
    <dgm:cxn modelId="{E9FBA8BA-885E-49C8-AE19-77300F7503E9}" type="presParOf" srcId="{633814D6-5197-4612-814F-EC785A743A60}" destId="{82967666-EDD8-465B-A2CD-8A49A988EA93}" srcOrd="1" destOrd="0" presId="urn:microsoft.com/office/officeart/2017/3/layout/HorizontalPathTimeline"/>
    <dgm:cxn modelId="{F6BEAB38-5B1D-4E0C-A5C0-62B2F8954399}" type="presParOf" srcId="{6684E128-531E-4B36-BE96-D2CF97FC4614}" destId="{DD9CA9D2-D66E-45F3-9B2A-756EFEA39D6B}" srcOrd="2" destOrd="0" presId="urn:microsoft.com/office/officeart/2017/3/layout/HorizontalPathTimeline"/>
    <dgm:cxn modelId="{98AD5B54-D129-466A-8DF7-CCBE59665DF6}" type="presParOf" srcId="{6684E128-531E-4B36-BE96-D2CF97FC4614}" destId="{CB94A672-6DDB-476F-B871-8AEA975981DA}" srcOrd="3" destOrd="0" presId="urn:microsoft.com/office/officeart/2017/3/layout/HorizontalPathTimeline"/>
    <dgm:cxn modelId="{2294C79C-3B25-4D30-8119-B470E9485563}" type="presParOf" srcId="{6684E128-531E-4B36-BE96-D2CF97FC4614}" destId="{61BE9743-99A2-4BB0-B021-40175EE849FD}" srcOrd="4" destOrd="0" presId="urn:microsoft.com/office/officeart/2017/3/layout/HorizontalPathTimeline"/>
    <dgm:cxn modelId="{974DB185-4D98-4CF3-8143-1CFFD4F6C38A}" type="presParOf" srcId="{9DBE42B7-627C-49D6-94DA-6D9A1445EAC4}" destId="{02361AA4-F0D4-412E-87DC-BABA8E91088F}" srcOrd="5" destOrd="0" presId="urn:microsoft.com/office/officeart/2017/3/layout/HorizontalPathTimeline"/>
    <dgm:cxn modelId="{624D47E9-2D6C-44DC-829F-EAC9B41FCE63}" type="presParOf" srcId="{9DBE42B7-627C-49D6-94DA-6D9A1445EAC4}" destId="{B70B6DA1-8F7F-44E1-A5CB-DBCCEA0E2703}" srcOrd="6" destOrd="0" presId="urn:microsoft.com/office/officeart/2017/3/layout/HorizontalPathTimeline"/>
    <dgm:cxn modelId="{B9F52908-92CB-43E7-A5FF-5AED73D92633}" type="presParOf" srcId="{B70B6DA1-8F7F-44E1-A5CB-DBCCEA0E2703}" destId="{7DCAA6EA-77A3-4169-BDAD-62AA3F655B1D}" srcOrd="0" destOrd="0" presId="urn:microsoft.com/office/officeart/2017/3/layout/HorizontalPathTimeline"/>
    <dgm:cxn modelId="{965239C3-55C7-48DD-B01E-9104FE5ADAFE}" type="presParOf" srcId="{B70B6DA1-8F7F-44E1-A5CB-DBCCEA0E2703}" destId="{4A07F675-9966-47BC-842A-AC0959594816}" srcOrd="1" destOrd="0" presId="urn:microsoft.com/office/officeart/2017/3/layout/HorizontalPathTimeline"/>
    <dgm:cxn modelId="{F572674B-8F88-4A83-B139-FE979775BDA6}" type="presParOf" srcId="{4A07F675-9966-47BC-842A-AC0959594816}" destId="{F52F8482-091C-4769-833C-19E23A28872B}" srcOrd="0" destOrd="0" presId="urn:microsoft.com/office/officeart/2017/3/layout/HorizontalPathTimeline"/>
    <dgm:cxn modelId="{D3B79D98-A635-4398-8671-B54E3257E79B}" type="presParOf" srcId="{4A07F675-9966-47BC-842A-AC0959594816}" destId="{F7005BAC-583D-4042-8820-77E39D7BAA0D}" srcOrd="1" destOrd="0" presId="urn:microsoft.com/office/officeart/2017/3/layout/HorizontalPathTimeline"/>
    <dgm:cxn modelId="{A19E6C8F-39A2-4564-8CCE-E2319715CF2D}" type="presParOf" srcId="{B70B6DA1-8F7F-44E1-A5CB-DBCCEA0E2703}" destId="{31BC6EB4-B651-4505-A1A5-4F5AF8D180BE}" srcOrd="2" destOrd="0" presId="urn:microsoft.com/office/officeart/2017/3/layout/HorizontalPathTimeline"/>
    <dgm:cxn modelId="{1C06E6BA-0DF3-43E9-9CF9-8570366BE3BD}" type="presParOf" srcId="{B70B6DA1-8F7F-44E1-A5CB-DBCCEA0E2703}" destId="{2A40F48B-3A2C-4E90-B1A3-BBA2B172CD33}" srcOrd="3" destOrd="0" presId="urn:microsoft.com/office/officeart/2017/3/layout/HorizontalPathTimeline"/>
    <dgm:cxn modelId="{929B49CC-682D-4D3B-8F99-207385C059E2}" type="presParOf" srcId="{B70B6DA1-8F7F-44E1-A5CB-DBCCEA0E2703}" destId="{16269184-F6E2-4A0D-B31A-AE32A18C9969}" srcOrd="4" destOrd="0" presId="urn:microsoft.com/office/officeart/2017/3/layout/HorizontalPathTimeline"/>
    <dgm:cxn modelId="{8C3C4D9E-22D2-43E2-AD40-C36ABAC2AC0A}" type="presParOf" srcId="{9DBE42B7-627C-49D6-94DA-6D9A1445EAC4}" destId="{9FBC8065-6DE9-4633-873D-94D859240829}" srcOrd="7" destOrd="0" presId="urn:microsoft.com/office/officeart/2017/3/layout/HorizontalPathTimeline"/>
    <dgm:cxn modelId="{13517E7E-0A33-4F3E-B0AF-1418129AF2FE}" type="presParOf" srcId="{9DBE42B7-627C-49D6-94DA-6D9A1445EAC4}" destId="{4E7E5FF3-2444-4BA2-9BBF-DDE992AFD32B}" srcOrd="8" destOrd="0" presId="urn:microsoft.com/office/officeart/2017/3/layout/HorizontalPathTimeline"/>
    <dgm:cxn modelId="{D6DDB8B3-810A-4A85-A806-220250478D80}" type="presParOf" srcId="{4E7E5FF3-2444-4BA2-9BBF-DDE992AFD32B}" destId="{DBDB19AC-5E2F-40C3-BE88-C32EBC0F90B5}" srcOrd="0" destOrd="0" presId="urn:microsoft.com/office/officeart/2017/3/layout/HorizontalPathTimeline"/>
    <dgm:cxn modelId="{2B597E2A-6D37-4C50-A09E-AB17344577D0}" type="presParOf" srcId="{4E7E5FF3-2444-4BA2-9BBF-DDE992AFD32B}" destId="{F6821F20-35A2-4646-95BB-3E0752CF164C}" srcOrd="1" destOrd="0" presId="urn:microsoft.com/office/officeart/2017/3/layout/HorizontalPathTimeline"/>
    <dgm:cxn modelId="{1E4235CD-EF30-4C76-B924-78587A8F2582}" type="presParOf" srcId="{F6821F20-35A2-4646-95BB-3E0752CF164C}" destId="{E9ECA3F5-F954-40D6-BBAD-96CA27A9C874}" srcOrd="0" destOrd="0" presId="urn:microsoft.com/office/officeart/2017/3/layout/HorizontalPathTimeline"/>
    <dgm:cxn modelId="{96BC8858-FAF3-4C16-BFC3-71C3DEA1E11B}" type="presParOf" srcId="{F6821F20-35A2-4646-95BB-3E0752CF164C}" destId="{335494F9-5A59-40E2-A17E-B566E8CFF232}" srcOrd="1" destOrd="0" presId="urn:microsoft.com/office/officeart/2017/3/layout/HorizontalPathTimeline"/>
    <dgm:cxn modelId="{DF565151-08CB-4CFF-96DF-6BBDBD39BD04}" type="presParOf" srcId="{4E7E5FF3-2444-4BA2-9BBF-DDE992AFD32B}" destId="{6C8A6B0E-CB61-4A91-AF3C-14AC3912B7E2}" srcOrd="2" destOrd="0" presId="urn:microsoft.com/office/officeart/2017/3/layout/HorizontalPathTimeline"/>
    <dgm:cxn modelId="{3A023F3B-1594-41F5-AC90-A52F9895C369}" type="presParOf" srcId="{4E7E5FF3-2444-4BA2-9BBF-DDE992AFD32B}" destId="{4CC55077-5178-4DA7-98C3-5A547B4735C3}" srcOrd="3" destOrd="0" presId="urn:microsoft.com/office/officeart/2017/3/layout/HorizontalPathTimeline"/>
    <dgm:cxn modelId="{74EFFA60-21FF-47CF-A856-B424ACAC8592}" type="presParOf" srcId="{4E7E5FF3-2444-4BA2-9BBF-DDE992AFD32B}" destId="{1C02CD08-8B1A-4420-8E96-BF8644DA8073}" srcOrd="4" destOrd="0" presId="urn:microsoft.com/office/officeart/2017/3/layout/HorizontalPathTimeline"/>
    <dgm:cxn modelId="{28E1E150-A194-48A7-AAF9-554CA0D284E7}" type="presParOf" srcId="{9DBE42B7-627C-49D6-94DA-6D9A1445EAC4}" destId="{38B8DB24-584B-47DF-9E9B-34201A4C7545}" srcOrd="9" destOrd="0" presId="urn:microsoft.com/office/officeart/2017/3/layout/HorizontalPathTimeline"/>
    <dgm:cxn modelId="{3042156D-020D-4BBA-9516-35F67A584ADB}" type="presParOf" srcId="{9DBE42B7-627C-49D6-94DA-6D9A1445EAC4}" destId="{63A59870-DAED-4A12-AADA-17CC21B334D2}" srcOrd="10" destOrd="0" presId="urn:microsoft.com/office/officeart/2017/3/layout/HorizontalPathTimeline"/>
    <dgm:cxn modelId="{403695F9-1452-4922-A5EC-A85A6B2C68DB}" type="presParOf" srcId="{63A59870-DAED-4A12-AADA-17CC21B334D2}" destId="{D423DDCE-2443-43D4-A62F-042E7A567B74}" srcOrd="0" destOrd="0" presId="urn:microsoft.com/office/officeart/2017/3/layout/HorizontalPathTimeline"/>
    <dgm:cxn modelId="{A0FB529F-EB5A-44B4-B779-2B616D8E4C09}" type="presParOf" srcId="{63A59870-DAED-4A12-AADA-17CC21B334D2}" destId="{7E11DC6F-F072-473E-A873-772DA358B7D6}" srcOrd="1" destOrd="0" presId="urn:microsoft.com/office/officeart/2017/3/layout/HorizontalPathTimeline"/>
    <dgm:cxn modelId="{E1E30099-64F3-45DC-B4AE-B9EC071E1D03}" type="presParOf" srcId="{7E11DC6F-F072-473E-A873-772DA358B7D6}" destId="{64E38536-D416-439B-B958-1319D198B972}" srcOrd="0" destOrd="0" presId="urn:microsoft.com/office/officeart/2017/3/layout/HorizontalPathTimeline"/>
    <dgm:cxn modelId="{C6FDBBDB-FA86-43A7-9D87-B13090B04877}" type="presParOf" srcId="{7E11DC6F-F072-473E-A873-772DA358B7D6}" destId="{CFF7F00F-A895-48CF-804A-653A801D0E5D}" srcOrd="1" destOrd="0" presId="urn:microsoft.com/office/officeart/2017/3/layout/HorizontalPathTimeline"/>
    <dgm:cxn modelId="{FDFA9613-DEEA-4097-992C-828C84FDFA71}" type="presParOf" srcId="{63A59870-DAED-4A12-AADA-17CC21B334D2}" destId="{02C848EE-633E-4F09-8BAD-7802912C5D35}" srcOrd="2" destOrd="0" presId="urn:microsoft.com/office/officeart/2017/3/layout/HorizontalPathTimeline"/>
    <dgm:cxn modelId="{8B2ABDD6-982D-4DE6-A9BD-E4D6F56D8283}" type="presParOf" srcId="{63A59870-DAED-4A12-AADA-17CC21B334D2}" destId="{D375D019-F04E-40CF-BD77-449663159F90}" srcOrd="3" destOrd="0" presId="urn:microsoft.com/office/officeart/2017/3/layout/HorizontalPathTimeline"/>
    <dgm:cxn modelId="{B5062F7D-328F-4304-B739-805C740BF9EF}" type="presParOf" srcId="{63A59870-DAED-4A12-AADA-17CC21B334D2}" destId="{DAD379C8-BF7B-4F80-BDF2-B51397A850F2}" srcOrd="4" destOrd="0" presId="urn:microsoft.com/office/officeart/2017/3/layout/HorizontalPathTimeline"/>
    <dgm:cxn modelId="{914FEE40-8208-4156-88E2-8F851DA52364}" type="presParOf" srcId="{9DBE42B7-627C-49D6-94DA-6D9A1445EAC4}" destId="{C7512FB5-6769-4E76-A2FE-299F2222A4D4}" srcOrd="11" destOrd="0" presId="urn:microsoft.com/office/officeart/2017/3/layout/HorizontalPathTimeline"/>
    <dgm:cxn modelId="{FD2E6516-B799-4E5E-B071-8B3AE4298220}" type="presParOf" srcId="{9DBE42B7-627C-49D6-94DA-6D9A1445EAC4}" destId="{B5436279-92CE-4469-B016-59AA0F9062CD}" srcOrd="12" destOrd="0" presId="urn:microsoft.com/office/officeart/2017/3/layout/HorizontalPathTimeline"/>
    <dgm:cxn modelId="{4897A3A6-DF3F-4542-B20A-D0167C8AC9D3}" type="presParOf" srcId="{B5436279-92CE-4469-B016-59AA0F9062CD}" destId="{A0067FD4-78BB-423B-A998-A5BB2E6A199C}" srcOrd="0" destOrd="0" presId="urn:microsoft.com/office/officeart/2017/3/layout/HorizontalPathTimeline"/>
    <dgm:cxn modelId="{FFF87CEA-F968-4157-985C-2E96A8B87939}" type="presParOf" srcId="{B5436279-92CE-4469-B016-59AA0F9062CD}" destId="{1D268CBC-0E77-44C8-B6E9-AA0771B9EE81}" srcOrd="1" destOrd="0" presId="urn:microsoft.com/office/officeart/2017/3/layout/HorizontalPathTimeline"/>
    <dgm:cxn modelId="{E46D0005-7961-43CB-84E9-5E0043978CE9}" type="presParOf" srcId="{1D268CBC-0E77-44C8-B6E9-AA0771B9EE81}" destId="{676CA2AF-8E15-4262-80D0-9E92F63C79F2}" srcOrd="0" destOrd="0" presId="urn:microsoft.com/office/officeart/2017/3/layout/HorizontalPathTimeline"/>
    <dgm:cxn modelId="{3F14AB78-1C13-49DD-8A83-D894A7854BAA}" type="presParOf" srcId="{1D268CBC-0E77-44C8-B6E9-AA0771B9EE81}" destId="{8D0F0DF3-9625-4CE0-A430-B9C9662F02E6}" srcOrd="1" destOrd="0" presId="urn:microsoft.com/office/officeart/2017/3/layout/HorizontalPathTimeline"/>
    <dgm:cxn modelId="{4ABC6EAC-DA86-41EB-AB40-1114280BF9D9}" type="presParOf" srcId="{B5436279-92CE-4469-B016-59AA0F9062CD}" destId="{9FAE843C-2881-450A-BE77-802787729195}" srcOrd="2" destOrd="0" presId="urn:microsoft.com/office/officeart/2017/3/layout/HorizontalPathTimeline"/>
    <dgm:cxn modelId="{E1EE488B-81B4-4175-936A-0C2FC808D88B}" type="presParOf" srcId="{B5436279-92CE-4469-B016-59AA0F9062CD}" destId="{0E269897-DB24-4823-AFE7-64FA6F450FEC}" srcOrd="3" destOrd="0" presId="urn:microsoft.com/office/officeart/2017/3/layout/HorizontalPathTimeline"/>
    <dgm:cxn modelId="{FD7D77C6-6138-46D8-A55F-9D2F8FD87927}" type="presParOf" srcId="{B5436279-92CE-4469-B016-59AA0F9062CD}" destId="{9616D632-9AE2-45BA-83CA-C779DB84245C}" srcOrd="4" destOrd="0" presId="urn:microsoft.com/office/officeart/2017/3/layout/HorizontalPathTimeline"/>
    <dgm:cxn modelId="{CB25CEA8-2D9F-49F0-AA72-A309D989A774}" type="presParOf" srcId="{9DBE42B7-627C-49D6-94DA-6D9A1445EAC4}" destId="{604D50BC-CC64-40F0-953B-E26109918B58}" srcOrd="13" destOrd="0" presId="urn:microsoft.com/office/officeart/2017/3/layout/HorizontalPathTimeline"/>
    <dgm:cxn modelId="{F6892AD3-CA4B-40D5-BA3C-F92B60240B94}" type="presParOf" srcId="{9DBE42B7-627C-49D6-94DA-6D9A1445EAC4}" destId="{B269D83D-E62B-46D0-907F-FC8621718CF8}" srcOrd="14" destOrd="0" presId="urn:microsoft.com/office/officeart/2017/3/layout/HorizontalPathTimeline"/>
    <dgm:cxn modelId="{C4F6D74A-E4CC-420F-BE13-9CA1538342DA}" type="presParOf" srcId="{B269D83D-E62B-46D0-907F-FC8621718CF8}" destId="{CD88FDCF-C5DB-483C-B54D-C31AE43AD52E}" srcOrd="0" destOrd="0" presId="urn:microsoft.com/office/officeart/2017/3/layout/HorizontalPathTimeline"/>
    <dgm:cxn modelId="{4243F9B0-F394-49A4-B1F1-1BA708CB6709}" type="presParOf" srcId="{B269D83D-E62B-46D0-907F-FC8621718CF8}" destId="{9FAB7A5C-4321-4B67-8E51-1DFD10079530}" srcOrd="1" destOrd="0" presId="urn:microsoft.com/office/officeart/2017/3/layout/HorizontalPathTimeline"/>
    <dgm:cxn modelId="{D4953EA8-F326-486A-9A0D-BD3CF831DCCD}" type="presParOf" srcId="{9FAB7A5C-4321-4B67-8E51-1DFD10079530}" destId="{1226222E-5DF2-48A0-A25F-BB46C0E29125}" srcOrd="0" destOrd="0" presId="urn:microsoft.com/office/officeart/2017/3/layout/HorizontalPathTimeline"/>
    <dgm:cxn modelId="{BADA6E64-B4D6-45E9-B93B-83EC6F780037}" type="presParOf" srcId="{9FAB7A5C-4321-4B67-8E51-1DFD10079530}" destId="{08D8E42D-9DF1-4A7F-90D9-32E43904141F}" srcOrd="1" destOrd="0" presId="urn:microsoft.com/office/officeart/2017/3/layout/HorizontalPathTimeline"/>
    <dgm:cxn modelId="{440CEA65-DA89-41B2-8B49-19DE89F4C757}" type="presParOf" srcId="{B269D83D-E62B-46D0-907F-FC8621718CF8}" destId="{9E7C46BB-3AA9-41F0-AE6E-702346168B7B}" srcOrd="2" destOrd="0" presId="urn:microsoft.com/office/officeart/2017/3/layout/HorizontalPathTimeline"/>
    <dgm:cxn modelId="{B961A6BD-8526-4E10-86C8-D32239E07F6E}" type="presParOf" srcId="{B269D83D-E62B-46D0-907F-FC8621718CF8}" destId="{BF763FD8-AB95-4972-8DA0-FE4D73707019}" srcOrd="3" destOrd="0" presId="urn:microsoft.com/office/officeart/2017/3/layout/HorizontalPathTimeline"/>
    <dgm:cxn modelId="{CED9BCBF-9949-4A4E-9BB8-C6DFCAC98A3B}" type="presParOf" srcId="{B269D83D-E62B-46D0-907F-FC8621718CF8}" destId="{96604F61-C67A-49BC-B60A-7EC8F9E644B5}"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51AEFB-BC20-42F0-A7ED-589459DA44B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BB92B0F-A2F2-4762-A96D-5EA8D95687C4}">
      <dgm:prSet custT="1"/>
      <dgm:spPr/>
      <dgm:t>
        <a:bodyPr/>
        <a:lstStyle/>
        <a:p>
          <a:pPr>
            <a:lnSpc>
              <a:spcPct val="100000"/>
            </a:lnSpc>
          </a:pPr>
          <a:r>
            <a:rPr lang="en-US" sz="2800" dirty="0"/>
            <a:t>Why coalitions fail even with good people + funding</a:t>
          </a:r>
        </a:p>
      </dgm:t>
    </dgm:pt>
    <dgm:pt modelId="{991D94F4-72D1-45E0-A71F-A4F3A3F91C4C}" type="parTrans" cxnId="{AA4BBD7C-3764-4D04-9ED1-505A7CC06AF9}">
      <dgm:prSet/>
      <dgm:spPr/>
      <dgm:t>
        <a:bodyPr/>
        <a:lstStyle/>
        <a:p>
          <a:endParaRPr lang="en-US"/>
        </a:p>
      </dgm:t>
    </dgm:pt>
    <dgm:pt modelId="{ED93081C-626E-41C3-8AD1-24D166273C80}" type="sibTrans" cxnId="{AA4BBD7C-3764-4D04-9ED1-505A7CC06AF9}">
      <dgm:prSet/>
      <dgm:spPr/>
      <dgm:t>
        <a:bodyPr/>
        <a:lstStyle/>
        <a:p>
          <a:endParaRPr lang="en-US"/>
        </a:p>
      </dgm:t>
    </dgm:pt>
    <dgm:pt modelId="{C6D90784-03B7-477F-BBBF-FC59675D5C20}">
      <dgm:prSet custT="1"/>
      <dgm:spPr/>
      <dgm:t>
        <a:bodyPr/>
        <a:lstStyle/>
        <a:p>
          <a:pPr>
            <a:lnSpc>
              <a:spcPct val="100000"/>
            </a:lnSpc>
          </a:pPr>
          <a:r>
            <a:rPr lang="en-US" sz="2800" dirty="0"/>
            <a:t>Coordination and true coalition leadership</a:t>
          </a:r>
        </a:p>
      </dgm:t>
    </dgm:pt>
    <dgm:pt modelId="{01B8A4CD-A0C1-4484-941B-DE09E2C356A7}" type="parTrans" cxnId="{85C9FBCB-9F0A-44C2-A7ED-C5C734743419}">
      <dgm:prSet/>
      <dgm:spPr/>
      <dgm:t>
        <a:bodyPr/>
        <a:lstStyle/>
        <a:p>
          <a:endParaRPr lang="en-US"/>
        </a:p>
      </dgm:t>
    </dgm:pt>
    <dgm:pt modelId="{AD3C95D3-B77C-4DC1-8BA5-F48CBD6AD3FE}" type="sibTrans" cxnId="{85C9FBCB-9F0A-44C2-A7ED-C5C734743419}">
      <dgm:prSet/>
      <dgm:spPr/>
      <dgm:t>
        <a:bodyPr/>
        <a:lstStyle/>
        <a:p>
          <a:endParaRPr lang="en-US"/>
        </a:p>
      </dgm:t>
    </dgm:pt>
    <dgm:pt modelId="{C7D1E689-8AC1-426B-99A5-6CC1945ED6BD}">
      <dgm:prSet custT="1"/>
      <dgm:spPr/>
      <dgm:t>
        <a:bodyPr/>
        <a:lstStyle/>
        <a:p>
          <a:pPr>
            <a:lnSpc>
              <a:spcPct val="100000"/>
            </a:lnSpc>
          </a:pPr>
          <a:r>
            <a:rPr lang="en-US" sz="2800" dirty="0"/>
            <a:t>Anchor vs. Sail concept: stability + adaptability</a:t>
          </a:r>
        </a:p>
      </dgm:t>
    </dgm:pt>
    <dgm:pt modelId="{72DE60EB-5C38-45F1-B72F-D73CB88D40DD}" type="parTrans" cxnId="{5264ACBE-BCB0-42AD-876F-39C3910CD48D}">
      <dgm:prSet/>
      <dgm:spPr/>
      <dgm:t>
        <a:bodyPr/>
        <a:lstStyle/>
        <a:p>
          <a:endParaRPr lang="en-US"/>
        </a:p>
      </dgm:t>
    </dgm:pt>
    <dgm:pt modelId="{67889FD1-BB45-40F6-BF09-B1A40E17ABC5}" type="sibTrans" cxnId="{5264ACBE-BCB0-42AD-876F-39C3910CD48D}">
      <dgm:prSet/>
      <dgm:spPr/>
      <dgm:t>
        <a:bodyPr/>
        <a:lstStyle/>
        <a:p>
          <a:endParaRPr lang="en-US"/>
        </a:p>
      </dgm:t>
    </dgm:pt>
    <dgm:pt modelId="{F1A6E32F-5D8C-4BC9-A3E3-677DA0629DC3}" type="pres">
      <dgm:prSet presAssocID="{A051AEFB-BC20-42F0-A7ED-589459DA44B5}" presName="root" presStyleCnt="0">
        <dgm:presLayoutVars>
          <dgm:dir/>
          <dgm:resizeHandles val="exact"/>
        </dgm:presLayoutVars>
      </dgm:prSet>
      <dgm:spPr/>
    </dgm:pt>
    <dgm:pt modelId="{FA588F04-9B79-4EE9-9106-E81569174A70}" type="pres">
      <dgm:prSet presAssocID="{FBB92B0F-A2F2-4762-A96D-5EA8D95687C4}" presName="compNode" presStyleCnt="0"/>
      <dgm:spPr/>
    </dgm:pt>
    <dgm:pt modelId="{8500E224-8BA4-4129-8083-F932D18AE40E}" type="pres">
      <dgm:prSet presAssocID="{FBB92B0F-A2F2-4762-A96D-5EA8D95687C4}" presName="bgRect" presStyleLbl="bgShp" presStyleIdx="0" presStyleCnt="3"/>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pt>
    <dgm:pt modelId="{AB3D07A0-081F-4272-A634-E31C466966AF}" type="pres">
      <dgm:prSet presAssocID="{FBB92B0F-A2F2-4762-A96D-5EA8D95687C4}"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Money"/>
        </a:ext>
      </dgm:extLst>
    </dgm:pt>
    <dgm:pt modelId="{AEB72E18-79DC-43B0-9E8C-253EAA463840}" type="pres">
      <dgm:prSet presAssocID="{FBB92B0F-A2F2-4762-A96D-5EA8D95687C4}" presName="spaceRect" presStyleCnt="0"/>
      <dgm:spPr/>
    </dgm:pt>
    <dgm:pt modelId="{433CB30F-2AC8-4186-9945-B1EA3F2D227C}" type="pres">
      <dgm:prSet presAssocID="{FBB92B0F-A2F2-4762-A96D-5EA8D95687C4}" presName="parTx" presStyleLbl="revTx" presStyleIdx="0" presStyleCnt="3">
        <dgm:presLayoutVars>
          <dgm:chMax val="0"/>
          <dgm:chPref val="0"/>
        </dgm:presLayoutVars>
      </dgm:prSet>
      <dgm:spPr/>
    </dgm:pt>
    <dgm:pt modelId="{3E47C709-5003-45E8-B480-85B3EEF80A44}" type="pres">
      <dgm:prSet presAssocID="{ED93081C-626E-41C3-8AD1-24D166273C80}" presName="sibTrans" presStyleCnt="0"/>
      <dgm:spPr/>
    </dgm:pt>
    <dgm:pt modelId="{28021C96-0EF9-4980-8898-C4A077762027}" type="pres">
      <dgm:prSet presAssocID="{C6D90784-03B7-477F-BBBF-FC59675D5C20}" presName="compNode" presStyleCnt="0"/>
      <dgm:spPr/>
    </dgm:pt>
    <dgm:pt modelId="{52B2B7E5-B8CD-40C1-9E1D-450681956294}" type="pres">
      <dgm:prSet presAssocID="{C6D90784-03B7-477F-BBBF-FC59675D5C20}" presName="bgRect" presStyleLbl="bgShp" presStyleIdx="1" presStyleCnt="3"/>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pt>
    <dgm:pt modelId="{B1DDD01D-286B-43AC-9476-E0572D5277E8}" type="pres">
      <dgm:prSet presAssocID="{C6D90784-03B7-477F-BBBF-FC59675D5C20}"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C6A87785-58A5-4234-BC70-1E07CEF76275}" type="pres">
      <dgm:prSet presAssocID="{C6D90784-03B7-477F-BBBF-FC59675D5C20}" presName="spaceRect" presStyleCnt="0"/>
      <dgm:spPr/>
    </dgm:pt>
    <dgm:pt modelId="{E3BEC14C-644C-4EC4-A741-AF827560469D}" type="pres">
      <dgm:prSet presAssocID="{C6D90784-03B7-477F-BBBF-FC59675D5C20}" presName="parTx" presStyleLbl="revTx" presStyleIdx="1" presStyleCnt="3">
        <dgm:presLayoutVars>
          <dgm:chMax val="0"/>
          <dgm:chPref val="0"/>
        </dgm:presLayoutVars>
      </dgm:prSet>
      <dgm:spPr/>
    </dgm:pt>
    <dgm:pt modelId="{B93D5BD3-9F2E-4CCB-BE5B-C4EA6CFCA168}" type="pres">
      <dgm:prSet presAssocID="{AD3C95D3-B77C-4DC1-8BA5-F48CBD6AD3FE}" presName="sibTrans" presStyleCnt="0"/>
      <dgm:spPr/>
    </dgm:pt>
    <dgm:pt modelId="{8BBC499F-FBEC-452D-9239-9669DEE2096F}" type="pres">
      <dgm:prSet presAssocID="{C7D1E689-8AC1-426B-99A5-6CC1945ED6BD}" presName="compNode" presStyleCnt="0"/>
      <dgm:spPr/>
    </dgm:pt>
    <dgm:pt modelId="{A1F4B39A-A510-42E0-B3AB-E9CE01E0303B}" type="pres">
      <dgm:prSet presAssocID="{C7D1E689-8AC1-426B-99A5-6CC1945ED6BD}" presName="bgRect" presStyleLbl="bgShp" presStyleIdx="2" presStyleCnt="3"/>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pt>
    <dgm:pt modelId="{42C63DD9-360B-435F-A81C-D67B580FA5AC}" type="pres">
      <dgm:prSet presAssocID="{C7D1E689-8AC1-426B-99A5-6CC1945ED6BD}"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Anchor"/>
        </a:ext>
      </dgm:extLst>
    </dgm:pt>
    <dgm:pt modelId="{00B31727-3489-4385-ABCB-06083EDB0785}" type="pres">
      <dgm:prSet presAssocID="{C7D1E689-8AC1-426B-99A5-6CC1945ED6BD}" presName="spaceRect" presStyleCnt="0"/>
      <dgm:spPr/>
    </dgm:pt>
    <dgm:pt modelId="{9D88BA9D-A060-467A-A2D8-9D8DFEBA614E}" type="pres">
      <dgm:prSet presAssocID="{C7D1E689-8AC1-426B-99A5-6CC1945ED6BD}" presName="parTx" presStyleLbl="revTx" presStyleIdx="2" presStyleCnt="3">
        <dgm:presLayoutVars>
          <dgm:chMax val="0"/>
          <dgm:chPref val="0"/>
        </dgm:presLayoutVars>
      </dgm:prSet>
      <dgm:spPr/>
    </dgm:pt>
  </dgm:ptLst>
  <dgm:cxnLst>
    <dgm:cxn modelId="{04004E1E-9553-4658-A38B-BD678262A07A}" type="presOf" srcId="{C6D90784-03B7-477F-BBBF-FC59675D5C20}" destId="{E3BEC14C-644C-4EC4-A741-AF827560469D}" srcOrd="0" destOrd="0" presId="urn:microsoft.com/office/officeart/2018/2/layout/IconVerticalSolidList"/>
    <dgm:cxn modelId="{AA4BBD7C-3764-4D04-9ED1-505A7CC06AF9}" srcId="{A051AEFB-BC20-42F0-A7ED-589459DA44B5}" destId="{FBB92B0F-A2F2-4762-A96D-5EA8D95687C4}" srcOrd="0" destOrd="0" parTransId="{991D94F4-72D1-45E0-A71F-A4F3A3F91C4C}" sibTransId="{ED93081C-626E-41C3-8AD1-24D166273C80}"/>
    <dgm:cxn modelId="{0FE9479F-4DAE-4191-AD8C-DD0598126648}" type="presOf" srcId="{C7D1E689-8AC1-426B-99A5-6CC1945ED6BD}" destId="{9D88BA9D-A060-467A-A2D8-9D8DFEBA614E}" srcOrd="0" destOrd="0" presId="urn:microsoft.com/office/officeart/2018/2/layout/IconVerticalSolidList"/>
    <dgm:cxn modelId="{B94473A5-F1EF-4B5C-A910-A9B941091BAC}" type="presOf" srcId="{FBB92B0F-A2F2-4762-A96D-5EA8D95687C4}" destId="{433CB30F-2AC8-4186-9945-B1EA3F2D227C}" srcOrd="0" destOrd="0" presId="urn:microsoft.com/office/officeart/2018/2/layout/IconVerticalSolidList"/>
    <dgm:cxn modelId="{5264ACBE-BCB0-42AD-876F-39C3910CD48D}" srcId="{A051AEFB-BC20-42F0-A7ED-589459DA44B5}" destId="{C7D1E689-8AC1-426B-99A5-6CC1945ED6BD}" srcOrd="2" destOrd="0" parTransId="{72DE60EB-5C38-45F1-B72F-D73CB88D40DD}" sibTransId="{67889FD1-BB45-40F6-BF09-B1A40E17ABC5}"/>
    <dgm:cxn modelId="{85C9FBCB-9F0A-44C2-A7ED-C5C734743419}" srcId="{A051AEFB-BC20-42F0-A7ED-589459DA44B5}" destId="{C6D90784-03B7-477F-BBBF-FC59675D5C20}" srcOrd="1" destOrd="0" parTransId="{01B8A4CD-A0C1-4484-941B-DE09E2C356A7}" sibTransId="{AD3C95D3-B77C-4DC1-8BA5-F48CBD6AD3FE}"/>
    <dgm:cxn modelId="{98E0DFFA-1087-4A09-97C0-F56B5C907ECA}" type="presOf" srcId="{A051AEFB-BC20-42F0-A7ED-589459DA44B5}" destId="{F1A6E32F-5D8C-4BC9-A3E3-677DA0629DC3}" srcOrd="0" destOrd="0" presId="urn:microsoft.com/office/officeart/2018/2/layout/IconVerticalSolidList"/>
    <dgm:cxn modelId="{AFFB819D-6309-4F8D-BB12-52892B7325C2}" type="presParOf" srcId="{F1A6E32F-5D8C-4BC9-A3E3-677DA0629DC3}" destId="{FA588F04-9B79-4EE9-9106-E81569174A70}" srcOrd="0" destOrd="0" presId="urn:microsoft.com/office/officeart/2018/2/layout/IconVerticalSolidList"/>
    <dgm:cxn modelId="{76FA825B-DA24-4C53-B93A-D47D5C07F58E}" type="presParOf" srcId="{FA588F04-9B79-4EE9-9106-E81569174A70}" destId="{8500E224-8BA4-4129-8083-F932D18AE40E}" srcOrd="0" destOrd="0" presId="urn:microsoft.com/office/officeart/2018/2/layout/IconVerticalSolidList"/>
    <dgm:cxn modelId="{122046B6-9FA8-4CBF-B98E-8D3580444C8A}" type="presParOf" srcId="{FA588F04-9B79-4EE9-9106-E81569174A70}" destId="{AB3D07A0-081F-4272-A634-E31C466966AF}" srcOrd="1" destOrd="0" presId="urn:microsoft.com/office/officeart/2018/2/layout/IconVerticalSolidList"/>
    <dgm:cxn modelId="{D1B7F921-79CD-41E7-A186-D8996ACD07B5}" type="presParOf" srcId="{FA588F04-9B79-4EE9-9106-E81569174A70}" destId="{AEB72E18-79DC-43B0-9E8C-253EAA463840}" srcOrd="2" destOrd="0" presId="urn:microsoft.com/office/officeart/2018/2/layout/IconVerticalSolidList"/>
    <dgm:cxn modelId="{3EF64520-A803-4B15-82A8-13D45D855758}" type="presParOf" srcId="{FA588F04-9B79-4EE9-9106-E81569174A70}" destId="{433CB30F-2AC8-4186-9945-B1EA3F2D227C}" srcOrd="3" destOrd="0" presId="urn:microsoft.com/office/officeart/2018/2/layout/IconVerticalSolidList"/>
    <dgm:cxn modelId="{40F49D6D-6B82-462A-972D-78B40F8F3E7C}" type="presParOf" srcId="{F1A6E32F-5D8C-4BC9-A3E3-677DA0629DC3}" destId="{3E47C709-5003-45E8-B480-85B3EEF80A44}" srcOrd="1" destOrd="0" presId="urn:microsoft.com/office/officeart/2018/2/layout/IconVerticalSolidList"/>
    <dgm:cxn modelId="{654E0DC2-C395-4FD1-A412-6C51D6A6F8CC}" type="presParOf" srcId="{F1A6E32F-5D8C-4BC9-A3E3-677DA0629DC3}" destId="{28021C96-0EF9-4980-8898-C4A077762027}" srcOrd="2" destOrd="0" presId="urn:microsoft.com/office/officeart/2018/2/layout/IconVerticalSolidList"/>
    <dgm:cxn modelId="{82EB0804-F3C0-4C09-ABA9-3EF9ED2B562B}" type="presParOf" srcId="{28021C96-0EF9-4980-8898-C4A077762027}" destId="{52B2B7E5-B8CD-40C1-9E1D-450681956294}" srcOrd="0" destOrd="0" presId="urn:microsoft.com/office/officeart/2018/2/layout/IconVerticalSolidList"/>
    <dgm:cxn modelId="{FC16A3EC-F049-48F9-80B9-B6B2A2E791F9}" type="presParOf" srcId="{28021C96-0EF9-4980-8898-C4A077762027}" destId="{B1DDD01D-286B-43AC-9476-E0572D5277E8}" srcOrd="1" destOrd="0" presId="urn:microsoft.com/office/officeart/2018/2/layout/IconVerticalSolidList"/>
    <dgm:cxn modelId="{6A076CBC-49CC-448B-A1B0-267479ED32AC}" type="presParOf" srcId="{28021C96-0EF9-4980-8898-C4A077762027}" destId="{C6A87785-58A5-4234-BC70-1E07CEF76275}" srcOrd="2" destOrd="0" presId="urn:microsoft.com/office/officeart/2018/2/layout/IconVerticalSolidList"/>
    <dgm:cxn modelId="{A628713F-E5F1-4752-A0D7-92F80AD9BEA1}" type="presParOf" srcId="{28021C96-0EF9-4980-8898-C4A077762027}" destId="{E3BEC14C-644C-4EC4-A741-AF827560469D}" srcOrd="3" destOrd="0" presId="urn:microsoft.com/office/officeart/2018/2/layout/IconVerticalSolidList"/>
    <dgm:cxn modelId="{660A57FD-A252-49C8-B327-08900A8FA993}" type="presParOf" srcId="{F1A6E32F-5D8C-4BC9-A3E3-677DA0629DC3}" destId="{B93D5BD3-9F2E-4CCB-BE5B-C4EA6CFCA168}" srcOrd="3" destOrd="0" presId="urn:microsoft.com/office/officeart/2018/2/layout/IconVerticalSolidList"/>
    <dgm:cxn modelId="{2B27E35B-BBAD-4C90-9F8F-768CD94245EE}" type="presParOf" srcId="{F1A6E32F-5D8C-4BC9-A3E3-677DA0629DC3}" destId="{8BBC499F-FBEC-452D-9239-9669DEE2096F}" srcOrd="4" destOrd="0" presId="urn:microsoft.com/office/officeart/2018/2/layout/IconVerticalSolidList"/>
    <dgm:cxn modelId="{68153A67-FF3C-497E-81BD-4936EA41203A}" type="presParOf" srcId="{8BBC499F-FBEC-452D-9239-9669DEE2096F}" destId="{A1F4B39A-A510-42E0-B3AB-E9CE01E0303B}" srcOrd="0" destOrd="0" presId="urn:microsoft.com/office/officeart/2018/2/layout/IconVerticalSolidList"/>
    <dgm:cxn modelId="{C1340272-E957-4527-A051-91982F0621AB}" type="presParOf" srcId="{8BBC499F-FBEC-452D-9239-9669DEE2096F}" destId="{42C63DD9-360B-435F-A81C-D67B580FA5AC}" srcOrd="1" destOrd="0" presId="urn:microsoft.com/office/officeart/2018/2/layout/IconVerticalSolidList"/>
    <dgm:cxn modelId="{9290A016-F38B-4E50-8C65-528E904FD04E}" type="presParOf" srcId="{8BBC499F-FBEC-452D-9239-9669DEE2096F}" destId="{00B31727-3489-4385-ABCB-06083EDB0785}" srcOrd="2" destOrd="0" presId="urn:microsoft.com/office/officeart/2018/2/layout/IconVerticalSolidList"/>
    <dgm:cxn modelId="{EE963DC1-5A4F-4001-A465-6C3EFDF36A07}" type="presParOf" srcId="{8BBC499F-FBEC-452D-9239-9669DEE2096F}" destId="{9D88BA9D-A060-467A-A2D8-9D8DFEBA614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4E1A0F-9E17-4410-8D21-E2D558F0488F}"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1CB7EA79-A88D-44CA-88FD-3BC8B5FB454B}">
      <dgm:prSet/>
      <dgm:spPr/>
      <dgm:t>
        <a:bodyPr/>
        <a:lstStyle/>
        <a:p>
          <a:r>
            <a:rPr lang="en-US"/>
            <a:t>Who knew what—and when? </a:t>
          </a:r>
        </a:p>
      </dgm:t>
    </dgm:pt>
    <dgm:pt modelId="{D340DC0C-A2D2-4BE4-B85E-5CE4F930299C}" type="parTrans" cxnId="{D607B6A7-334E-4D70-AB36-263321CDB9EF}">
      <dgm:prSet/>
      <dgm:spPr/>
      <dgm:t>
        <a:bodyPr/>
        <a:lstStyle/>
        <a:p>
          <a:endParaRPr lang="en-US"/>
        </a:p>
      </dgm:t>
    </dgm:pt>
    <dgm:pt modelId="{AE4079D4-2C81-4F7C-A4A4-3C1771B9DA90}" type="sibTrans" cxnId="{D607B6A7-334E-4D70-AB36-263321CDB9EF}">
      <dgm:prSet/>
      <dgm:spPr/>
      <dgm:t>
        <a:bodyPr/>
        <a:lstStyle/>
        <a:p>
          <a:endParaRPr lang="en-US"/>
        </a:p>
      </dgm:t>
    </dgm:pt>
    <dgm:pt modelId="{E51992BE-14D9-4657-BCFC-E101C0D70F0E}">
      <dgm:prSet/>
      <dgm:spPr/>
      <dgm:t>
        <a:bodyPr/>
        <a:lstStyle/>
        <a:p>
          <a:r>
            <a:rPr lang="en-US"/>
            <a:t>Delayed / conflicting intel </a:t>
          </a:r>
        </a:p>
      </dgm:t>
    </dgm:pt>
    <dgm:pt modelId="{C3B3E70A-6DA8-438C-914E-EC7A01D3B1B2}" type="parTrans" cxnId="{9BD00D27-543B-4A90-AD0A-35450C3CAFF2}">
      <dgm:prSet/>
      <dgm:spPr/>
      <dgm:t>
        <a:bodyPr/>
        <a:lstStyle/>
        <a:p>
          <a:endParaRPr lang="en-US"/>
        </a:p>
      </dgm:t>
    </dgm:pt>
    <dgm:pt modelId="{8E6F2375-35D0-46D2-8CA7-5456AC725015}" type="sibTrans" cxnId="{9BD00D27-543B-4A90-AD0A-35450C3CAFF2}">
      <dgm:prSet/>
      <dgm:spPr/>
      <dgm:t>
        <a:bodyPr/>
        <a:lstStyle/>
        <a:p>
          <a:endParaRPr lang="en-US"/>
        </a:p>
      </dgm:t>
    </dgm:pt>
    <dgm:pt modelId="{8BEF888D-9D0E-4415-9068-4D7E48893895}">
      <dgm:prSet/>
      <dgm:spPr/>
      <dgm:t>
        <a:bodyPr/>
        <a:lstStyle/>
        <a:p>
          <a:r>
            <a:rPr lang="en-US"/>
            <a:t>“Parallel realities” </a:t>
          </a:r>
        </a:p>
      </dgm:t>
    </dgm:pt>
    <dgm:pt modelId="{C103B705-C0B8-47A0-9D58-9CA8C9FA2FEB}" type="parTrans" cxnId="{933BBF57-DA85-48CE-9B4A-F22D9F49742E}">
      <dgm:prSet/>
      <dgm:spPr/>
      <dgm:t>
        <a:bodyPr/>
        <a:lstStyle/>
        <a:p>
          <a:endParaRPr lang="en-US"/>
        </a:p>
      </dgm:t>
    </dgm:pt>
    <dgm:pt modelId="{F02246F6-CA0E-464D-ACE0-2170AFFC974C}" type="sibTrans" cxnId="{933BBF57-DA85-48CE-9B4A-F22D9F49742E}">
      <dgm:prSet/>
      <dgm:spPr/>
      <dgm:t>
        <a:bodyPr/>
        <a:lstStyle/>
        <a:p>
          <a:endParaRPr lang="en-US"/>
        </a:p>
      </dgm:t>
    </dgm:pt>
    <dgm:pt modelId="{8AD6359F-96D4-AF42-9F23-9F37ADE7BF08}" type="pres">
      <dgm:prSet presAssocID="{344E1A0F-9E17-4410-8D21-E2D558F0488F}" presName="diagram" presStyleCnt="0">
        <dgm:presLayoutVars>
          <dgm:chPref val="1"/>
          <dgm:dir/>
          <dgm:animOne val="branch"/>
          <dgm:animLvl val="lvl"/>
          <dgm:resizeHandles/>
        </dgm:presLayoutVars>
      </dgm:prSet>
      <dgm:spPr/>
    </dgm:pt>
    <dgm:pt modelId="{4A997B2A-57C4-B04B-8072-6A83E9DC7B8D}" type="pres">
      <dgm:prSet presAssocID="{1CB7EA79-A88D-44CA-88FD-3BC8B5FB454B}" presName="root" presStyleCnt="0"/>
      <dgm:spPr/>
    </dgm:pt>
    <dgm:pt modelId="{9505FDC2-4CA5-C648-B77F-32BC7DD7BEF1}" type="pres">
      <dgm:prSet presAssocID="{1CB7EA79-A88D-44CA-88FD-3BC8B5FB454B}" presName="rootComposite" presStyleCnt="0"/>
      <dgm:spPr/>
    </dgm:pt>
    <dgm:pt modelId="{6CA7AFDA-8D57-0340-AA28-2E7A6AA42C37}" type="pres">
      <dgm:prSet presAssocID="{1CB7EA79-A88D-44CA-88FD-3BC8B5FB454B}" presName="rootText" presStyleLbl="node1" presStyleIdx="0" presStyleCnt="3"/>
      <dgm:spPr/>
    </dgm:pt>
    <dgm:pt modelId="{571484CF-73AC-3E45-8F31-966760BC549A}" type="pres">
      <dgm:prSet presAssocID="{1CB7EA79-A88D-44CA-88FD-3BC8B5FB454B}" presName="rootConnector" presStyleLbl="node1" presStyleIdx="0" presStyleCnt="3"/>
      <dgm:spPr/>
    </dgm:pt>
    <dgm:pt modelId="{5FD386BF-3E5C-C348-9EF2-15B5C671B202}" type="pres">
      <dgm:prSet presAssocID="{1CB7EA79-A88D-44CA-88FD-3BC8B5FB454B}" presName="childShape" presStyleCnt="0"/>
      <dgm:spPr/>
    </dgm:pt>
    <dgm:pt modelId="{6CE00C49-28B5-C041-ADA2-40D47128EFA7}" type="pres">
      <dgm:prSet presAssocID="{E51992BE-14D9-4657-BCFC-E101C0D70F0E}" presName="root" presStyleCnt="0"/>
      <dgm:spPr/>
    </dgm:pt>
    <dgm:pt modelId="{43E518BC-4D91-6544-9D2F-D9D3436DF58A}" type="pres">
      <dgm:prSet presAssocID="{E51992BE-14D9-4657-BCFC-E101C0D70F0E}" presName="rootComposite" presStyleCnt="0"/>
      <dgm:spPr/>
    </dgm:pt>
    <dgm:pt modelId="{CEBADF1C-4124-B540-AD32-75780C67F692}" type="pres">
      <dgm:prSet presAssocID="{E51992BE-14D9-4657-BCFC-E101C0D70F0E}" presName="rootText" presStyleLbl="node1" presStyleIdx="1" presStyleCnt="3"/>
      <dgm:spPr/>
    </dgm:pt>
    <dgm:pt modelId="{EB82B310-1D36-1C47-B9FF-E17575815FEF}" type="pres">
      <dgm:prSet presAssocID="{E51992BE-14D9-4657-BCFC-E101C0D70F0E}" presName="rootConnector" presStyleLbl="node1" presStyleIdx="1" presStyleCnt="3"/>
      <dgm:spPr/>
    </dgm:pt>
    <dgm:pt modelId="{B67EAD89-50F5-0844-89C8-B2B326EFADA3}" type="pres">
      <dgm:prSet presAssocID="{E51992BE-14D9-4657-BCFC-E101C0D70F0E}" presName="childShape" presStyleCnt="0"/>
      <dgm:spPr/>
    </dgm:pt>
    <dgm:pt modelId="{8555C485-B0B9-074B-9566-8BC26B4BEF94}" type="pres">
      <dgm:prSet presAssocID="{8BEF888D-9D0E-4415-9068-4D7E48893895}" presName="root" presStyleCnt="0"/>
      <dgm:spPr/>
    </dgm:pt>
    <dgm:pt modelId="{D90D7CA7-B40D-D349-887B-B7C6209ACBA8}" type="pres">
      <dgm:prSet presAssocID="{8BEF888D-9D0E-4415-9068-4D7E48893895}" presName="rootComposite" presStyleCnt="0"/>
      <dgm:spPr/>
    </dgm:pt>
    <dgm:pt modelId="{3A1C8A09-566C-2341-8B7D-1D65C8D0581E}" type="pres">
      <dgm:prSet presAssocID="{8BEF888D-9D0E-4415-9068-4D7E48893895}" presName="rootText" presStyleLbl="node1" presStyleIdx="2" presStyleCnt="3"/>
      <dgm:spPr/>
    </dgm:pt>
    <dgm:pt modelId="{3F9AEC2A-8722-034A-9734-D4ED2CB8EB24}" type="pres">
      <dgm:prSet presAssocID="{8BEF888D-9D0E-4415-9068-4D7E48893895}" presName="rootConnector" presStyleLbl="node1" presStyleIdx="2" presStyleCnt="3"/>
      <dgm:spPr/>
    </dgm:pt>
    <dgm:pt modelId="{0EBAF234-B416-E649-AF96-9314B73B552B}" type="pres">
      <dgm:prSet presAssocID="{8BEF888D-9D0E-4415-9068-4D7E48893895}" presName="childShape" presStyleCnt="0"/>
      <dgm:spPr/>
    </dgm:pt>
  </dgm:ptLst>
  <dgm:cxnLst>
    <dgm:cxn modelId="{AD1F1916-687C-9E40-B979-D2773239C77A}" type="presOf" srcId="{8BEF888D-9D0E-4415-9068-4D7E48893895}" destId="{3A1C8A09-566C-2341-8B7D-1D65C8D0581E}" srcOrd="0" destOrd="0" presId="urn:microsoft.com/office/officeart/2005/8/layout/hierarchy3"/>
    <dgm:cxn modelId="{9BD00D27-543B-4A90-AD0A-35450C3CAFF2}" srcId="{344E1A0F-9E17-4410-8D21-E2D558F0488F}" destId="{E51992BE-14D9-4657-BCFC-E101C0D70F0E}" srcOrd="1" destOrd="0" parTransId="{C3B3E70A-6DA8-438C-914E-EC7A01D3B1B2}" sibTransId="{8E6F2375-35D0-46D2-8CA7-5456AC725015}"/>
    <dgm:cxn modelId="{F987492C-F9BA-0741-9F6F-1DB19B674F80}" type="presOf" srcId="{E51992BE-14D9-4657-BCFC-E101C0D70F0E}" destId="{CEBADF1C-4124-B540-AD32-75780C67F692}" srcOrd="0" destOrd="0" presId="urn:microsoft.com/office/officeart/2005/8/layout/hierarchy3"/>
    <dgm:cxn modelId="{BF529A75-D936-524E-A652-27E0463F2978}" type="presOf" srcId="{344E1A0F-9E17-4410-8D21-E2D558F0488F}" destId="{8AD6359F-96D4-AF42-9F23-9F37ADE7BF08}" srcOrd="0" destOrd="0" presId="urn:microsoft.com/office/officeart/2005/8/layout/hierarchy3"/>
    <dgm:cxn modelId="{933BBF57-DA85-48CE-9B4A-F22D9F49742E}" srcId="{344E1A0F-9E17-4410-8D21-E2D558F0488F}" destId="{8BEF888D-9D0E-4415-9068-4D7E48893895}" srcOrd="2" destOrd="0" parTransId="{C103B705-C0B8-47A0-9D58-9CA8C9FA2FEB}" sibTransId="{F02246F6-CA0E-464D-ACE0-2170AFFC974C}"/>
    <dgm:cxn modelId="{4358EB7C-4CD5-F045-BF2C-6A2CED05BF6A}" type="presOf" srcId="{8BEF888D-9D0E-4415-9068-4D7E48893895}" destId="{3F9AEC2A-8722-034A-9734-D4ED2CB8EB24}" srcOrd="1" destOrd="0" presId="urn:microsoft.com/office/officeart/2005/8/layout/hierarchy3"/>
    <dgm:cxn modelId="{CF015BA6-BB29-994C-80EF-A7A8C3B3D850}" type="presOf" srcId="{1CB7EA79-A88D-44CA-88FD-3BC8B5FB454B}" destId="{6CA7AFDA-8D57-0340-AA28-2E7A6AA42C37}" srcOrd="0" destOrd="0" presId="urn:microsoft.com/office/officeart/2005/8/layout/hierarchy3"/>
    <dgm:cxn modelId="{89D98FA7-F3A1-6D4D-897D-C06900716C8D}" type="presOf" srcId="{1CB7EA79-A88D-44CA-88FD-3BC8B5FB454B}" destId="{571484CF-73AC-3E45-8F31-966760BC549A}" srcOrd="1" destOrd="0" presId="urn:microsoft.com/office/officeart/2005/8/layout/hierarchy3"/>
    <dgm:cxn modelId="{D607B6A7-334E-4D70-AB36-263321CDB9EF}" srcId="{344E1A0F-9E17-4410-8D21-E2D558F0488F}" destId="{1CB7EA79-A88D-44CA-88FD-3BC8B5FB454B}" srcOrd="0" destOrd="0" parTransId="{D340DC0C-A2D2-4BE4-B85E-5CE4F930299C}" sibTransId="{AE4079D4-2C81-4F7C-A4A4-3C1771B9DA90}"/>
    <dgm:cxn modelId="{C17189DC-86B7-8C44-8F58-868E4C4B684A}" type="presOf" srcId="{E51992BE-14D9-4657-BCFC-E101C0D70F0E}" destId="{EB82B310-1D36-1C47-B9FF-E17575815FEF}" srcOrd="1" destOrd="0" presId="urn:microsoft.com/office/officeart/2005/8/layout/hierarchy3"/>
    <dgm:cxn modelId="{A4D7B58F-8965-3540-9391-D3B0819B72F0}" type="presParOf" srcId="{8AD6359F-96D4-AF42-9F23-9F37ADE7BF08}" destId="{4A997B2A-57C4-B04B-8072-6A83E9DC7B8D}" srcOrd="0" destOrd="0" presId="urn:microsoft.com/office/officeart/2005/8/layout/hierarchy3"/>
    <dgm:cxn modelId="{9ECC3224-5D4E-3648-A844-8F8C151B5AE1}" type="presParOf" srcId="{4A997B2A-57C4-B04B-8072-6A83E9DC7B8D}" destId="{9505FDC2-4CA5-C648-B77F-32BC7DD7BEF1}" srcOrd="0" destOrd="0" presId="urn:microsoft.com/office/officeart/2005/8/layout/hierarchy3"/>
    <dgm:cxn modelId="{AD6277E3-0F0B-B745-BBEE-A91EF38DB02C}" type="presParOf" srcId="{9505FDC2-4CA5-C648-B77F-32BC7DD7BEF1}" destId="{6CA7AFDA-8D57-0340-AA28-2E7A6AA42C37}" srcOrd="0" destOrd="0" presId="urn:microsoft.com/office/officeart/2005/8/layout/hierarchy3"/>
    <dgm:cxn modelId="{CB619BEF-4A1B-5F40-B54F-33269A1AC140}" type="presParOf" srcId="{9505FDC2-4CA5-C648-B77F-32BC7DD7BEF1}" destId="{571484CF-73AC-3E45-8F31-966760BC549A}" srcOrd="1" destOrd="0" presId="urn:microsoft.com/office/officeart/2005/8/layout/hierarchy3"/>
    <dgm:cxn modelId="{D8D92CDC-A90A-2649-BF0B-6232529F5032}" type="presParOf" srcId="{4A997B2A-57C4-B04B-8072-6A83E9DC7B8D}" destId="{5FD386BF-3E5C-C348-9EF2-15B5C671B202}" srcOrd="1" destOrd="0" presId="urn:microsoft.com/office/officeart/2005/8/layout/hierarchy3"/>
    <dgm:cxn modelId="{62CF1523-7452-0C48-9F27-BAED2BF4E07E}" type="presParOf" srcId="{8AD6359F-96D4-AF42-9F23-9F37ADE7BF08}" destId="{6CE00C49-28B5-C041-ADA2-40D47128EFA7}" srcOrd="1" destOrd="0" presId="urn:microsoft.com/office/officeart/2005/8/layout/hierarchy3"/>
    <dgm:cxn modelId="{7918AE34-7E01-A44A-9D3C-45672C56B12F}" type="presParOf" srcId="{6CE00C49-28B5-C041-ADA2-40D47128EFA7}" destId="{43E518BC-4D91-6544-9D2F-D9D3436DF58A}" srcOrd="0" destOrd="0" presId="urn:microsoft.com/office/officeart/2005/8/layout/hierarchy3"/>
    <dgm:cxn modelId="{6A18850B-9F47-E94E-B674-590FFF43931C}" type="presParOf" srcId="{43E518BC-4D91-6544-9D2F-D9D3436DF58A}" destId="{CEBADF1C-4124-B540-AD32-75780C67F692}" srcOrd="0" destOrd="0" presId="urn:microsoft.com/office/officeart/2005/8/layout/hierarchy3"/>
    <dgm:cxn modelId="{80A52BC5-6F61-914F-BF43-F6812ED750F1}" type="presParOf" srcId="{43E518BC-4D91-6544-9D2F-D9D3436DF58A}" destId="{EB82B310-1D36-1C47-B9FF-E17575815FEF}" srcOrd="1" destOrd="0" presId="urn:microsoft.com/office/officeart/2005/8/layout/hierarchy3"/>
    <dgm:cxn modelId="{DA8E2E55-B48F-6B47-AFCB-562AB8395D05}" type="presParOf" srcId="{6CE00C49-28B5-C041-ADA2-40D47128EFA7}" destId="{B67EAD89-50F5-0844-89C8-B2B326EFADA3}" srcOrd="1" destOrd="0" presId="urn:microsoft.com/office/officeart/2005/8/layout/hierarchy3"/>
    <dgm:cxn modelId="{DC39C6EE-90A7-B04F-B145-B70054E79B0C}" type="presParOf" srcId="{8AD6359F-96D4-AF42-9F23-9F37ADE7BF08}" destId="{8555C485-B0B9-074B-9566-8BC26B4BEF94}" srcOrd="2" destOrd="0" presId="urn:microsoft.com/office/officeart/2005/8/layout/hierarchy3"/>
    <dgm:cxn modelId="{E53D138B-9A3B-E742-9644-3B2EC891592D}" type="presParOf" srcId="{8555C485-B0B9-074B-9566-8BC26B4BEF94}" destId="{D90D7CA7-B40D-D349-887B-B7C6209ACBA8}" srcOrd="0" destOrd="0" presId="urn:microsoft.com/office/officeart/2005/8/layout/hierarchy3"/>
    <dgm:cxn modelId="{65624BC9-F971-C049-8E85-1D0AFE3CAA3B}" type="presParOf" srcId="{D90D7CA7-B40D-D349-887B-B7C6209ACBA8}" destId="{3A1C8A09-566C-2341-8B7D-1D65C8D0581E}" srcOrd="0" destOrd="0" presId="urn:microsoft.com/office/officeart/2005/8/layout/hierarchy3"/>
    <dgm:cxn modelId="{310E14DA-1E01-B742-A58D-697612691C33}" type="presParOf" srcId="{D90D7CA7-B40D-D349-887B-B7C6209ACBA8}" destId="{3F9AEC2A-8722-034A-9734-D4ED2CB8EB24}" srcOrd="1" destOrd="0" presId="urn:microsoft.com/office/officeart/2005/8/layout/hierarchy3"/>
    <dgm:cxn modelId="{A69653A7-00F5-FB4C-8ABE-C612CEBC1D84}" type="presParOf" srcId="{8555C485-B0B9-074B-9566-8BC26B4BEF94}" destId="{0EBAF234-B416-E649-AF96-9314B73B552B}"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E7B1F0-AF0B-466B-A086-857699EAB7D1}"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203505BC-681D-4E50-A177-F314610465D8}">
      <dgm:prSet/>
      <dgm:spPr/>
      <dgm:t>
        <a:bodyPr/>
        <a:lstStyle/>
        <a:p>
          <a:pPr>
            <a:defRPr b="1"/>
          </a:pPr>
          <a:r>
            <a:rPr lang="en-US" dirty="0"/>
            <a:t>Unique challenges:</a:t>
          </a:r>
        </a:p>
      </dgm:t>
    </dgm:pt>
    <dgm:pt modelId="{620FAAAD-6F0E-4612-A035-F7D208D21B4D}" type="parTrans" cxnId="{ED2DBC89-CF80-41EB-9EDC-A5D2F5CAADE0}">
      <dgm:prSet/>
      <dgm:spPr/>
      <dgm:t>
        <a:bodyPr/>
        <a:lstStyle/>
        <a:p>
          <a:endParaRPr lang="en-US"/>
        </a:p>
      </dgm:t>
    </dgm:pt>
    <dgm:pt modelId="{15519F9C-E222-4A80-B523-DE1D75B4D93C}" type="sibTrans" cxnId="{ED2DBC89-CF80-41EB-9EDC-A5D2F5CAADE0}">
      <dgm:prSet/>
      <dgm:spPr/>
      <dgm:t>
        <a:bodyPr/>
        <a:lstStyle/>
        <a:p>
          <a:endParaRPr lang="en-US"/>
        </a:p>
      </dgm:t>
    </dgm:pt>
    <dgm:pt modelId="{ECD4CEFC-1328-4B62-B152-A458DA3675F1}">
      <dgm:prSet/>
      <dgm:spPr/>
      <dgm:t>
        <a:bodyPr/>
        <a:lstStyle/>
        <a:p>
          <a:r>
            <a:rPr lang="en-US"/>
            <a:t>No direct authority</a:t>
          </a:r>
        </a:p>
      </dgm:t>
    </dgm:pt>
    <dgm:pt modelId="{DB42A383-F9AB-4AA0-8848-4C576F38D0C1}" type="parTrans" cxnId="{F7A67819-B0B3-419E-B93A-A2CE572E7E37}">
      <dgm:prSet/>
      <dgm:spPr/>
      <dgm:t>
        <a:bodyPr/>
        <a:lstStyle/>
        <a:p>
          <a:endParaRPr lang="en-US"/>
        </a:p>
      </dgm:t>
    </dgm:pt>
    <dgm:pt modelId="{6918DC14-1EE4-426A-9D76-23711AAAB913}" type="sibTrans" cxnId="{F7A67819-B0B3-419E-B93A-A2CE572E7E37}">
      <dgm:prSet/>
      <dgm:spPr/>
      <dgm:t>
        <a:bodyPr/>
        <a:lstStyle/>
        <a:p>
          <a:endParaRPr lang="en-US"/>
        </a:p>
      </dgm:t>
    </dgm:pt>
    <dgm:pt modelId="{107FCF2C-FBD3-4EEB-B470-560F0469435A}">
      <dgm:prSet/>
      <dgm:spPr/>
      <dgm:t>
        <a:bodyPr/>
        <a:lstStyle/>
        <a:p>
          <a:r>
            <a:rPr lang="en-US" dirty="0"/>
            <a:t>Competing organizational priorities</a:t>
          </a:r>
        </a:p>
      </dgm:t>
    </dgm:pt>
    <dgm:pt modelId="{947DCF26-4728-4285-B525-1FCCC75EA691}" type="parTrans" cxnId="{2FBB5D9C-A3CC-4A5E-A0A4-FE4A7AC537C5}">
      <dgm:prSet/>
      <dgm:spPr/>
      <dgm:t>
        <a:bodyPr/>
        <a:lstStyle/>
        <a:p>
          <a:endParaRPr lang="en-US"/>
        </a:p>
      </dgm:t>
    </dgm:pt>
    <dgm:pt modelId="{F15F40F3-B5C3-4922-811D-1F0A33DFC722}" type="sibTrans" cxnId="{2FBB5D9C-A3CC-4A5E-A0A4-FE4A7AC537C5}">
      <dgm:prSet/>
      <dgm:spPr/>
      <dgm:t>
        <a:bodyPr/>
        <a:lstStyle/>
        <a:p>
          <a:endParaRPr lang="en-US"/>
        </a:p>
      </dgm:t>
    </dgm:pt>
    <dgm:pt modelId="{18436105-2905-402C-B61C-F283761ACB82}">
      <dgm:prSet/>
      <dgm:spPr/>
      <dgm:t>
        <a:bodyPr/>
        <a:lstStyle/>
        <a:p>
          <a:r>
            <a:rPr lang="en-US"/>
            <a:t>Volunteer fatigue</a:t>
          </a:r>
        </a:p>
      </dgm:t>
    </dgm:pt>
    <dgm:pt modelId="{B686FFB9-2E60-4881-9269-4751A3FFD792}" type="parTrans" cxnId="{9DD8E1F1-39DB-4CED-8A3D-E830FE47C3BA}">
      <dgm:prSet/>
      <dgm:spPr/>
      <dgm:t>
        <a:bodyPr/>
        <a:lstStyle/>
        <a:p>
          <a:endParaRPr lang="en-US"/>
        </a:p>
      </dgm:t>
    </dgm:pt>
    <dgm:pt modelId="{458688A6-92F5-4B41-81A8-053A81D08653}" type="sibTrans" cxnId="{9DD8E1F1-39DB-4CED-8A3D-E830FE47C3BA}">
      <dgm:prSet/>
      <dgm:spPr/>
      <dgm:t>
        <a:bodyPr/>
        <a:lstStyle/>
        <a:p>
          <a:endParaRPr lang="en-US"/>
        </a:p>
      </dgm:t>
    </dgm:pt>
    <dgm:pt modelId="{39232E7A-A730-4A38-8D6E-6680B97FE53F}">
      <dgm:prSet/>
      <dgm:spPr/>
      <dgm:t>
        <a:bodyPr/>
        <a:lstStyle/>
        <a:p>
          <a:r>
            <a:rPr lang="en-US"/>
            <a:t>Grant-driven survival cycles</a:t>
          </a:r>
        </a:p>
      </dgm:t>
    </dgm:pt>
    <dgm:pt modelId="{B125D719-1F25-497C-A487-60FE7D2ECC44}" type="parTrans" cxnId="{275F9A08-18B8-40E2-B364-5993145450D2}">
      <dgm:prSet/>
      <dgm:spPr/>
      <dgm:t>
        <a:bodyPr/>
        <a:lstStyle/>
        <a:p>
          <a:endParaRPr lang="en-US"/>
        </a:p>
      </dgm:t>
    </dgm:pt>
    <dgm:pt modelId="{A449657A-1D21-4AB6-B29F-0BE92A1C9B18}" type="sibTrans" cxnId="{275F9A08-18B8-40E2-B364-5993145450D2}">
      <dgm:prSet/>
      <dgm:spPr/>
      <dgm:t>
        <a:bodyPr/>
        <a:lstStyle/>
        <a:p>
          <a:endParaRPr lang="en-US"/>
        </a:p>
      </dgm:t>
    </dgm:pt>
    <dgm:pt modelId="{7ABFFC55-CD0B-4FD3-B446-0135AEE27EB5}">
      <dgm:prSet/>
      <dgm:spPr/>
      <dgm:t>
        <a:bodyPr/>
        <a:lstStyle/>
        <a:p>
          <a:pPr>
            <a:defRPr b="1"/>
          </a:pPr>
          <a:r>
            <a:rPr lang="en-US" dirty="0"/>
            <a:t>The leadership paradox: influence without control</a:t>
          </a:r>
        </a:p>
      </dgm:t>
    </dgm:pt>
    <dgm:pt modelId="{34AA4110-EDD6-42DB-8D58-4A02E2AB6C5D}" type="parTrans" cxnId="{96854238-E7C4-4A41-9746-F72DB2DC769B}">
      <dgm:prSet/>
      <dgm:spPr/>
      <dgm:t>
        <a:bodyPr/>
        <a:lstStyle/>
        <a:p>
          <a:endParaRPr lang="en-US"/>
        </a:p>
      </dgm:t>
    </dgm:pt>
    <dgm:pt modelId="{817490B9-11DA-450A-B453-83BD14843E99}" type="sibTrans" cxnId="{96854238-E7C4-4A41-9746-F72DB2DC769B}">
      <dgm:prSet/>
      <dgm:spPr/>
      <dgm:t>
        <a:bodyPr/>
        <a:lstStyle/>
        <a:p>
          <a:endParaRPr lang="en-US"/>
        </a:p>
      </dgm:t>
    </dgm:pt>
    <dgm:pt modelId="{8B9A4E54-581C-49DA-8554-51B8736CA712}" type="pres">
      <dgm:prSet presAssocID="{7BE7B1F0-AF0B-466B-A086-857699EAB7D1}" presName="root" presStyleCnt="0">
        <dgm:presLayoutVars>
          <dgm:dir/>
          <dgm:resizeHandles val="exact"/>
        </dgm:presLayoutVars>
      </dgm:prSet>
      <dgm:spPr/>
    </dgm:pt>
    <dgm:pt modelId="{EE584210-CA2A-4B6A-95D4-D455E81EF211}" type="pres">
      <dgm:prSet presAssocID="{203505BC-681D-4E50-A177-F314610465D8}" presName="compNode" presStyleCnt="0"/>
      <dgm:spPr/>
    </dgm:pt>
    <dgm:pt modelId="{D518469F-B977-465D-9CC4-42BE05EE6FCD}" type="pres">
      <dgm:prSet presAssocID="{203505BC-681D-4E50-A177-F314610465D8}"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Group"/>
        </a:ext>
      </dgm:extLst>
    </dgm:pt>
    <dgm:pt modelId="{79E30F8F-E996-48D2-BB40-575D0FED237E}" type="pres">
      <dgm:prSet presAssocID="{203505BC-681D-4E50-A177-F314610465D8}" presName="iconSpace" presStyleCnt="0"/>
      <dgm:spPr/>
    </dgm:pt>
    <dgm:pt modelId="{1174AFA1-77CB-4A3F-8632-C5FF81FDD479}" type="pres">
      <dgm:prSet presAssocID="{203505BC-681D-4E50-A177-F314610465D8}" presName="parTx" presStyleLbl="revTx" presStyleIdx="0" presStyleCnt="4">
        <dgm:presLayoutVars>
          <dgm:chMax val="0"/>
          <dgm:chPref val="0"/>
        </dgm:presLayoutVars>
      </dgm:prSet>
      <dgm:spPr/>
    </dgm:pt>
    <dgm:pt modelId="{43539E19-706A-47BB-B922-C837C0DCCB75}" type="pres">
      <dgm:prSet presAssocID="{203505BC-681D-4E50-A177-F314610465D8}" presName="txSpace" presStyleCnt="0"/>
      <dgm:spPr/>
    </dgm:pt>
    <dgm:pt modelId="{36B31324-637D-4185-973D-31E3BDF2FFFC}" type="pres">
      <dgm:prSet presAssocID="{203505BC-681D-4E50-A177-F314610465D8}" presName="desTx" presStyleLbl="revTx" presStyleIdx="1" presStyleCnt="4">
        <dgm:presLayoutVars/>
      </dgm:prSet>
      <dgm:spPr/>
    </dgm:pt>
    <dgm:pt modelId="{08D180C4-BA69-4991-AC9E-3553121AA376}" type="pres">
      <dgm:prSet presAssocID="{15519F9C-E222-4A80-B523-DE1D75B4D93C}" presName="sibTrans" presStyleCnt="0"/>
      <dgm:spPr/>
    </dgm:pt>
    <dgm:pt modelId="{69CCB7A7-BCAA-4256-9833-D65CB96752E0}" type="pres">
      <dgm:prSet presAssocID="{7ABFFC55-CD0B-4FD3-B446-0135AEE27EB5}" presName="compNode" presStyleCnt="0"/>
      <dgm:spPr/>
    </dgm:pt>
    <dgm:pt modelId="{422C9416-ACBB-4E8C-B82A-4ECC111DA722}" type="pres">
      <dgm:prSet presAssocID="{7ABFFC55-CD0B-4FD3-B446-0135AEE27EB5}"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finity"/>
        </a:ext>
      </dgm:extLst>
    </dgm:pt>
    <dgm:pt modelId="{C62A3E6E-A69C-499D-B050-DBC7CBC127D0}" type="pres">
      <dgm:prSet presAssocID="{7ABFFC55-CD0B-4FD3-B446-0135AEE27EB5}" presName="iconSpace" presStyleCnt="0"/>
      <dgm:spPr/>
    </dgm:pt>
    <dgm:pt modelId="{F0210BBD-59A5-45FD-9B24-FD6B6953C151}" type="pres">
      <dgm:prSet presAssocID="{7ABFFC55-CD0B-4FD3-B446-0135AEE27EB5}" presName="parTx" presStyleLbl="revTx" presStyleIdx="2" presStyleCnt="4">
        <dgm:presLayoutVars>
          <dgm:chMax val="0"/>
          <dgm:chPref val="0"/>
        </dgm:presLayoutVars>
      </dgm:prSet>
      <dgm:spPr/>
    </dgm:pt>
    <dgm:pt modelId="{3B4B06C3-BCA4-4E1F-B2BF-1B4ACEA945B1}" type="pres">
      <dgm:prSet presAssocID="{7ABFFC55-CD0B-4FD3-B446-0135AEE27EB5}" presName="txSpace" presStyleCnt="0"/>
      <dgm:spPr/>
    </dgm:pt>
    <dgm:pt modelId="{4B8AE163-D2E6-46D3-9922-C4929D8A4DCE}" type="pres">
      <dgm:prSet presAssocID="{7ABFFC55-CD0B-4FD3-B446-0135AEE27EB5}" presName="desTx" presStyleLbl="revTx" presStyleIdx="3" presStyleCnt="4">
        <dgm:presLayoutVars/>
      </dgm:prSet>
      <dgm:spPr/>
    </dgm:pt>
  </dgm:ptLst>
  <dgm:cxnLst>
    <dgm:cxn modelId="{6E996708-D9CD-4818-A98E-C149D231BCCA}" type="presOf" srcId="{107FCF2C-FBD3-4EEB-B470-560F0469435A}" destId="{36B31324-637D-4185-973D-31E3BDF2FFFC}" srcOrd="0" destOrd="1" presId="urn:microsoft.com/office/officeart/2018/5/layout/CenteredIconLabelDescriptionList"/>
    <dgm:cxn modelId="{275F9A08-18B8-40E2-B364-5993145450D2}" srcId="{203505BC-681D-4E50-A177-F314610465D8}" destId="{39232E7A-A730-4A38-8D6E-6680B97FE53F}" srcOrd="3" destOrd="0" parTransId="{B125D719-1F25-497C-A487-60FE7D2ECC44}" sibTransId="{A449657A-1D21-4AB6-B29F-0BE92A1C9B18}"/>
    <dgm:cxn modelId="{F7A67819-B0B3-419E-B93A-A2CE572E7E37}" srcId="{203505BC-681D-4E50-A177-F314610465D8}" destId="{ECD4CEFC-1328-4B62-B152-A458DA3675F1}" srcOrd="0" destOrd="0" parTransId="{DB42A383-F9AB-4AA0-8848-4C576F38D0C1}" sibTransId="{6918DC14-1EE4-426A-9D76-23711AAAB913}"/>
    <dgm:cxn modelId="{96854238-E7C4-4A41-9746-F72DB2DC769B}" srcId="{7BE7B1F0-AF0B-466B-A086-857699EAB7D1}" destId="{7ABFFC55-CD0B-4FD3-B446-0135AEE27EB5}" srcOrd="1" destOrd="0" parTransId="{34AA4110-EDD6-42DB-8D58-4A02E2AB6C5D}" sibTransId="{817490B9-11DA-450A-B453-83BD14843E99}"/>
    <dgm:cxn modelId="{B2553C46-0BCB-4A61-8E38-EE980DB66A2D}" type="presOf" srcId="{ECD4CEFC-1328-4B62-B152-A458DA3675F1}" destId="{36B31324-637D-4185-973D-31E3BDF2FFFC}" srcOrd="0" destOrd="0" presId="urn:microsoft.com/office/officeart/2018/5/layout/CenteredIconLabelDescriptionList"/>
    <dgm:cxn modelId="{00901954-4E01-46C9-B2CA-6B85876B756B}" type="presOf" srcId="{18436105-2905-402C-B61C-F283761ACB82}" destId="{36B31324-637D-4185-973D-31E3BDF2FFFC}" srcOrd="0" destOrd="2" presId="urn:microsoft.com/office/officeart/2018/5/layout/CenteredIconLabelDescriptionList"/>
    <dgm:cxn modelId="{ED2DBC89-CF80-41EB-9EDC-A5D2F5CAADE0}" srcId="{7BE7B1F0-AF0B-466B-A086-857699EAB7D1}" destId="{203505BC-681D-4E50-A177-F314610465D8}" srcOrd="0" destOrd="0" parTransId="{620FAAAD-6F0E-4612-A035-F7D208D21B4D}" sibTransId="{15519F9C-E222-4A80-B523-DE1D75B4D93C}"/>
    <dgm:cxn modelId="{4192C794-0F01-4CB6-B3C5-339E7696AF9A}" type="presOf" srcId="{39232E7A-A730-4A38-8D6E-6680B97FE53F}" destId="{36B31324-637D-4185-973D-31E3BDF2FFFC}" srcOrd="0" destOrd="3" presId="urn:microsoft.com/office/officeart/2018/5/layout/CenteredIconLabelDescriptionList"/>
    <dgm:cxn modelId="{2FBB5D9C-A3CC-4A5E-A0A4-FE4A7AC537C5}" srcId="{203505BC-681D-4E50-A177-F314610465D8}" destId="{107FCF2C-FBD3-4EEB-B470-560F0469435A}" srcOrd="1" destOrd="0" parTransId="{947DCF26-4728-4285-B525-1FCCC75EA691}" sibTransId="{F15F40F3-B5C3-4922-811D-1F0A33DFC722}"/>
    <dgm:cxn modelId="{63B5C5B4-488F-4F6D-9B37-FD044AF34868}" type="presOf" srcId="{203505BC-681D-4E50-A177-F314610465D8}" destId="{1174AFA1-77CB-4A3F-8632-C5FF81FDD479}" srcOrd="0" destOrd="0" presId="urn:microsoft.com/office/officeart/2018/5/layout/CenteredIconLabelDescriptionList"/>
    <dgm:cxn modelId="{955E8FD7-B7BF-410B-A91E-F3C21B74060B}" type="presOf" srcId="{7BE7B1F0-AF0B-466B-A086-857699EAB7D1}" destId="{8B9A4E54-581C-49DA-8554-51B8736CA712}" srcOrd="0" destOrd="0" presId="urn:microsoft.com/office/officeart/2018/5/layout/CenteredIconLabelDescriptionList"/>
    <dgm:cxn modelId="{6E39E0DD-D849-44BA-B842-747A4A0973C4}" type="presOf" srcId="{7ABFFC55-CD0B-4FD3-B446-0135AEE27EB5}" destId="{F0210BBD-59A5-45FD-9B24-FD6B6953C151}" srcOrd="0" destOrd="0" presId="urn:microsoft.com/office/officeart/2018/5/layout/CenteredIconLabelDescriptionList"/>
    <dgm:cxn modelId="{9DD8E1F1-39DB-4CED-8A3D-E830FE47C3BA}" srcId="{203505BC-681D-4E50-A177-F314610465D8}" destId="{18436105-2905-402C-B61C-F283761ACB82}" srcOrd="2" destOrd="0" parTransId="{B686FFB9-2E60-4881-9269-4751A3FFD792}" sibTransId="{458688A6-92F5-4B41-81A8-053A81D08653}"/>
    <dgm:cxn modelId="{17853316-A44C-4856-80F9-33EEAAA0E5DF}" type="presParOf" srcId="{8B9A4E54-581C-49DA-8554-51B8736CA712}" destId="{EE584210-CA2A-4B6A-95D4-D455E81EF211}" srcOrd="0" destOrd="0" presId="urn:microsoft.com/office/officeart/2018/5/layout/CenteredIconLabelDescriptionList"/>
    <dgm:cxn modelId="{E45273B3-EC25-4A54-A1BC-11D833596135}" type="presParOf" srcId="{EE584210-CA2A-4B6A-95D4-D455E81EF211}" destId="{D518469F-B977-465D-9CC4-42BE05EE6FCD}" srcOrd="0" destOrd="0" presId="urn:microsoft.com/office/officeart/2018/5/layout/CenteredIconLabelDescriptionList"/>
    <dgm:cxn modelId="{0D00D2A8-5920-40A1-85CE-35EB91F991E9}" type="presParOf" srcId="{EE584210-CA2A-4B6A-95D4-D455E81EF211}" destId="{79E30F8F-E996-48D2-BB40-575D0FED237E}" srcOrd="1" destOrd="0" presId="urn:microsoft.com/office/officeart/2018/5/layout/CenteredIconLabelDescriptionList"/>
    <dgm:cxn modelId="{1C26D2B5-8854-4087-B33E-C5618068F69B}" type="presParOf" srcId="{EE584210-CA2A-4B6A-95D4-D455E81EF211}" destId="{1174AFA1-77CB-4A3F-8632-C5FF81FDD479}" srcOrd="2" destOrd="0" presId="urn:microsoft.com/office/officeart/2018/5/layout/CenteredIconLabelDescriptionList"/>
    <dgm:cxn modelId="{6826E15E-D289-4F7C-ACFA-40A97388E22F}" type="presParOf" srcId="{EE584210-CA2A-4B6A-95D4-D455E81EF211}" destId="{43539E19-706A-47BB-B922-C837C0DCCB75}" srcOrd="3" destOrd="0" presId="urn:microsoft.com/office/officeart/2018/5/layout/CenteredIconLabelDescriptionList"/>
    <dgm:cxn modelId="{B4F04814-A212-42C4-99F5-7D1A9390A241}" type="presParOf" srcId="{EE584210-CA2A-4B6A-95D4-D455E81EF211}" destId="{36B31324-637D-4185-973D-31E3BDF2FFFC}" srcOrd="4" destOrd="0" presId="urn:microsoft.com/office/officeart/2018/5/layout/CenteredIconLabelDescriptionList"/>
    <dgm:cxn modelId="{9DE797F3-86C7-41F9-96E3-37A0C969891F}" type="presParOf" srcId="{8B9A4E54-581C-49DA-8554-51B8736CA712}" destId="{08D180C4-BA69-4991-AC9E-3553121AA376}" srcOrd="1" destOrd="0" presId="urn:microsoft.com/office/officeart/2018/5/layout/CenteredIconLabelDescriptionList"/>
    <dgm:cxn modelId="{972DEEFF-FEC7-4A9C-A263-F5E3330D7934}" type="presParOf" srcId="{8B9A4E54-581C-49DA-8554-51B8736CA712}" destId="{69CCB7A7-BCAA-4256-9833-D65CB96752E0}" srcOrd="2" destOrd="0" presId="urn:microsoft.com/office/officeart/2018/5/layout/CenteredIconLabelDescriptionList"/>
    <dgm:cxn modelId="{59BBBD34-A6B6-40C0-A91A-02B2676A2C69}" type="presParOf" srcId="{69CCB7A7-BCAA-4256-9833-D65CB96752E0}" destId="{422C9416-ACBB-4E8C-B82A-4ECC111DA722}" srcOrd="0" destOrd="0" presId="urn:microsoft.com/office/officeart/2018/5/layout/CenteredIconLabelDescriptionList"/>
    <dgm:cxn modelId="{BAB9422E-F1C2-4801-A2E8-583934FFDAB5}" type="presParOf" srcId="{69CCB7A7-BCAA-4256-9833-D65CB96752E0}" destId="{C62A3E6E-A69C-499D-B050-DBC7CBC127D0}" srcOrd="1" destOrd="0" presId="urn:microsoft.com/office/officeart/2018/5/layout/CenteredIconLabelDescriptionList"/>
    <dgm:cxn modelId="{0551899A-77DC-4C96-9EF3-D55671DA9B90}" type="presParOf" srcId="{69CCB7A7-BCAA-4256-9833-D65CB96752E0}" destId="{F0210BBD-59A5-45FD-9B24-FD6B6953C151}" srcOrd="2" destOrd="0" presId="urn:microsoft.com/office/officeart/2018/5/layout/CenteredIconLabelDescriptionList"/>
    <dgm:cxn modelId="{55DA31F5-F6C0-42F2-87FC-4670D39FAF86}" type="presParOf" srcId="{69CCB7A7-BCAA-4256-9833-D65CB96752E0}" destId="{3B4B06C3-BCA4-4E1F-B2BF-1B4ACEA945B1}" srcOrd="3" destOrd="0" presId="urn:microsoft.com/office/officeart/2018/5/layout/CenteredIconLabelDescriptionList"/>
    <dgm:cxn modelId="{50179744-6493-4622-9278-F75CAB9844DE}" type="presParOf" srcId="{69CCB7A7-BCAA-4256-9833-D65CB96752E0}" destId="{4B8AE163-D2E6-46D3-9922-C4929D8A4DCE}"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130783-7A0B-481E-BA5D-82EA9320B25D}"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D967ED51-24D0-4592-8856-E882E6FD0124}">
      <dgm:prSet/>
      <dgm:spPr/>
      <dgm:t>
        <a:bodyPr/>
        <a:lstStyle/>
        <a:p>
          <a:r>
            <a:rPr lang="en-US" dirty="0"/>
            <a:t>Who was actually in charge? </a:t>
          </a:r>
        </a:p>
      </dgm:t>
    </dgm:pt>
    <dgm:pt modelId="{68C819C2-6C5B-4BB8-AF78-9EE04AB723D8}" type="parTrans" cxnId="{065BA481-0438-4633-8318-DE607AF5F14A}">
      <dgm:prSet/>
      <dgm:spPr/>
      <dgm:t>
        <a:bodyPr/>
        <a:lstStyle/>
        <a:p>
          <a:endParaRPr lang="en-US"/>
        </a:p>
      </dgm:t>
    </dgm:pt>
    <dgm:pt modelId="{869F2481-6AC4-4B18-A226-64FD9B1A3916}" type="sibTrans" cxnId="{065BA481-0438-4633-8318-DE607AF5F14A}">
      <dgm:prSet/>
      <dgm:spPr/>
      <dgm:t>
        <a:bodyPr/>
        <a:lstStyle/>
        <a:p>
          <a:endParaRPr lang="en-US"/>
        </a:p>
      </dgm:t>
    </dgm:pt>
    <dgm:pt modelId="{8C0FD759-2165-4DB7-8350-F7CD0A56BA73}">
      <dgm:prSet/>
      <dgm:spPr/>
      <dgm:t>
        <a:bodyPr/>
        <a:lstStyle/>
        <a:p>
          <a:r>
            <a:rPr lang="en-US"/>
            <a:t>Formal vs informal leadership </a:t>
          </a:r>
        </a:p>
      </dgm:t>
    </dgm:pt>
    <dgm:pt modelId="{298B7B64-FE1A-44CF-9044-4F47FB7ED021}" type="parTrans" cxnId="{FD62657A-2A78-4BFB-9339-692926C6641D}">
      <dgm:prSet/>
      <dgm:spPr/>
      <dgm:t>
        <a:bodyPr/>
        <a:lstStyle/>
        <a:p>
          <a:endParaRPr lang="en-US"/>
        </a:p>
      </dgm:t>
    </dgm:pt>
    <dgm:pt modelId="{BEAA4C83-8CC5-4E44-9665-B9CD7105BDA1}" type="sibTrans" cxnId="{FD62657A-2A78-4BFB-9339-692926C6641D}">
      <dgm:prSet/>
      <dgm:spPr/>
      <dgm:t>
        <a:bodyPr/>
        <a:lstStyle/>
        <a:p>
          <a:endParaRPr lang="en-US"/>
        </a:p>
      </dgm:t>
    </dgm:pt>
    <dgm:pt modelId="{1E233994-2E40-C24A-9A99-1866D403F27F}" type="pres">
      <dgm:prSet presAssocID="{7B130783-7A0B-481E-BA5D-82EA9320B25D}" presName="diagram" presStyleCnt="0">
        <dgm:presLayoutVars>
          <dgm:chPref val="1"/>
          <dgm:dir/>
          <dgm:animOne val="branch"/>
          <dgm:animLvl val="lvl"/>
          <dgm:resizeHandles/>
        </dgm:presLayoutVars>
      </dgm:prSet>
      <dgm:spPr/>
    </dgm:pt>
    <dgm:pt modelId="{574992D3-41A8-D841-894C-90785E9220EA}" type="pres">
      <dgm:prSet presAssocID="{D967ED51-24D0-4592-8856-E882E6FD0124}" presName="root" presStyleCnt="0"/>
      <dgm:spPr/>
    </dgm:pt>
    <dgm:pt modelId="{E191E8FD-B877-CC4F-815D-94E412A8CCDB}" type="pres">
      <dgm:prSet presAssocID="{D967ED51-24D0-4592-8856-E882E6FD0124}" presName="rootComposite" presStyleCnt="0"/>
      <dgm:spPr/>
    </dgm:pt>
    <dgm:pt modelId="{906CDAC3-C653-8A49-8E76-047B5DF276AE}" type="pres">
      <dgm:prSet presAssocID="{D967ED51-24D0-4592-8856-E882E6FD0124}" presName="rootText" presStyleLbl="node1" presStyleIdx="0" presStyleCnt="2"/>
      <dgm:spPr/>
    </dgm:pt>
    <dgm:pt modelId="{765183F8-0247-6B44-A16E-395BBBC21F34}" type="pres">
      <dgm:prSet presAssocID="{D967ED51-24D0-4592-8856-E882E6FD0124}" presName="rootConnector" presStyleLbl="node1" presStyleIdx="0" presStyleCnt="2"/>
      <dgm:spPr/>
    </dgm:pt>
    <dgm:pt modelId="{774CF552-7890-324B-B18C-9A978D6559B2}" type="pres">
      <dgm:prSet presAssocID="{D967ED51-24D0-4592-8856-E882E6FD0124}" presName="childShape" presStyleCnt="0"/>
      <dgm:spPr/>
    </dgm:pt>
    <dgm:pt modelId="{57B37789-EA5D-034A-943E-76521A6429AC}" type="pres">
      <dgm:prSet presAssocID="{8C0FD759-2165-4DB7-8350-F7CD0A56BA73}" presName="root" presStyleCnt="0"/>
      <dgm:spPr/>
    </dgm:pt>
    <dgm:pt modelId="{B62C883D-3433-C945-9C78-8B7F03065238}" type="pres">
      <dgm:prSet presAssocID="{8C0FD759-2165-4DB7-8350-F7CD0A56BA73}" presName="rootComposite" presStyleCnt="0"/>
      <dgm:spPr/>
    </dgm:pt>
    <dgm:pt modelId="{3CE5C441-4E69-A24F-88E8-C009ADFD8030}" type="pres">
      <dgm:prSet presAssocID="{8C0FD759-2165-4DB7-8350-F7CD0A56BA73}" presName="rootText" presStyleLbl="node1" presStyleIdx="1" presStyleCnt="2"/>
      <dgm:spPr/>
    </dgm:pt>
    <dgm:pt modelId="{E0C18FE5-8D6F-6D43-8E4C-69555619765F}" type="pres">
      <dgm:prSet presAssocID="{8C0FD759-2165-4DB7-8350-F7CD0A56BA73}" presName="rootConnector" presStyleLbl="node1" presStyleIdx="1" presStyleCnt="2"/>
      <dgm:spPr/>
    </dgm:pt>
    <dgm:pt modelId="{81679277-DD06-B146-AF1E-84AA519A0FE6}" type="pres">
      <dgm:prSet presAssocID="{8C0FD759-2165-4DB7-8350-F7CD0A56BA73}" presName="childShape" presStyleCnt="0"/>
      <dgm:spPr/>
    </dgm:pt>
  </dgm:ptLst>
  <dgm:cxnLst>
    <dgm:cxn modelId="{48464E2E-D2EC-674F-B67B-2CD0F8E22267}" type="presOf" srcId="{D967ED51-24D0-4592-8856-E882E6FD0124}" destId="{906CDAC3-C653-8A49-8E76-047B5DF276AE}" srcOrd="0" destOrd="0" presId="urn:microsoft.com/office/officeart/2005/8/layout/hierarchy3"/>
    <dgm:cxn modelId="{5F9FF668-2F37-0D48-B4EA-6CF809AF23AB}" type="presOf" srcId="{8C0FD759-2165-4DB7-8350-F7CD0A56BA73}" destId="{3CE5C441-4E69-A24F-88E8-C009ADFD8030}" srcOrd="0" destOrd="0" presId="urn:microsoft.com/office/officeart/2005/8/layout/hierarchy3"/>
    <dgm:cxn modelId="{FD62657A-2A78-4BFB-9339-692926C6641D}" srcId="{7B130783-7A0B-481E-BA5D-82EA9320B25D}" destId="{8C0FD759-2165-4DB7-8350-F7CD0A56BA73}" srcOrd="1" destOrd="0" parTransId="{298B7B64-FE1A-44CF-9044-4F47FB7ED021}" sibTransId="{BEAA4C83-8CC5-4E44-9665-B9CD7105BDA1}"/>
    <dgm:cxn modelId="{065BA481-0438-4633-8318-DE607AF5F14A}" srcId="{7B130783-7A0B-481E-BA5D-82EA9320B25D}" destId="{D967ED51-24D0-4592-8856-E882E6FD0124}" srcOrd="0" destOrd="0" parTransId="{68C819C2-6C5B-4BB8-AF78-9EE04AB723D8}" sibTransId="{869F2481-6AC4-4B18-A226-64FD9B1A3916}"/>
    <dgm:cxn modelId="{5548EE9E-98AF-644D-81F3-E5C5F2EC23AA}" type="presOf" srcId="{D967ED51-24D0-4592-8856-E882E6FD0124}" destId="{765183F8-0247-6B44-A16E-395BBBC21F34}" srcOrd="1" destOrd="0" presId="urn:microsoft.com/office/officeart/2005/8/layout/hierarchy3"/>
    <dgm:cxn modelId="{A40B4CF4-093F-F64C-94C3-910866A54BB3}" type="presOf" srcId="{8C0FD759-2165-4DB7-8350-F7CD0A56BA73}" destId="{E0C18FE5-8D6F-6D43-8E4C-69555619765F}" srcOrd="1" destOrd="0" presId="urn:microsoft.com/office/officeart/2005/8/layout/hierarchy3"/>
    <dgm:cxn modelId="{89CCFEFB-9CF6-0D46-B6BD-31F4E0DF936A}" type="presOf" srcId="{7B130783-7A0B-481E-BA5D-82EA9320B25D}" destId="{1E233994-2E40-C24A-9A99-1866D403F27F}" srcOrd="0" destOrd="0" presId="urn:microsoft.com/office/officeart/2005/8/layout/hierarchy3"/>
    <dgm:cxn modelId="{F409DD46-7D15-5849-92E2-8EBAD71B816C}" type="presParOf" srcId="{1E233994-2E40-C24A-9A99-1866D403F27F}" destId="{574992D3-41A8-D841-894C-90785E9220EA}" srcOrd="0" destOrd="0" presId="urn:microsoft.com/office/officeart/2005/8/layout/hierarchy3"/>
    <dgm:cxn modelId="{79E3DDA8-5452-7C4B-823E-2A77033B3FA0}" type="presParOf" srcId="{574992D3-41A8-D841-894C-90785E9220EA}" destId="{E191E8FD-B877-CC4F-815D-94E412A8CCDB}" srcOrd="0" destOrd="0" presId="urn:microsoft.com/office/officeart/2005/8/layout/hierarchy3"/>
    <dgm:cxn modelId="{9EE8DF62-E68F-DA4F-9D3F-A04F86254A6B}" type="presParOf" srcId="{E191E8FD-B877-CC4F-815D-94E412A8CCDB}" destId="{906CDAC3-C653-8A49-8E76-047B5DF276AE}" srcOrd="0" destOrd="0" presId="urn:microsoft.com/office/officeart/2005/8/layout/hierarchy3"/>
    <dgm:cxn modelId="{194CF195-0555-EF4C-B4C3-A0C2FFE62237}" type="presParOf" srcId="{E191E8FD-B877-CC4F-815D-94E412A8CCDB}" destId="{765183F8-0247-6B44-A16E-395BBBC21F34}" srcOrd="1" destOrd="0" presId="urn:microsoft.com/office/officeart/2005/8/layout/hierarchy3"/>
    <dgm:cxn modelId="{54D0BA76-979E-FF46-8338-6F1BCA8B8434}" type="presParOf" srcId="{574992D3-41A8-D841-894C-90785E9220EA}" destId="{774CF552-7890-324B-B18C-9A978D6559B2}" srcOrd="1" destOrd="0" presId="urn:microsoft.com/office/officeart/2005/8/layout/hierarchy3"/>
    <dgm:cxn modelId="{C16E7645-A6AA-0447-8BF8-1657E38C85A6}" type="presParOf" srcId="{1E233994-2E40-C24A-9A99-1866D403F27F}" destId="{57B37789-EA5D-034A-943E-76521A6429AC}" srcOrd="1" destOrd="0" presId="urn:microsoft.com/office/officeart/2005/8/layout/hierarchy3"/>
    <dgm:cxn modelId="{C912C458-A80C-114C-88BE-FCEB2C196C9E}" type="presParOf" srcId="{57B37789-EA5D-034A-943E-76521A6429AC}" destId="{B62C883D-3433-C945-9C78-8B7F03065238}" srcOrd="0" destOrd="0" presId="urn:microsoft.com/office/officeart/2005/8/layout/hierarchy3"/>
    <dgm:cxn modelId="{889F276C-7CE6-F846-A63F-087325BB4471}" type="presParOf" srcId="{B62C883D-3433-C945-9C78-8B7F03065238}" destId="{3CE5C441-4E69-A24F-88E8-C009ADFD8030}" srcOrd="0" destOrd="0" presId="urn:microsoft.com/office/officeart/2005/8/layout/hierarchy3"/>
    <dgm:cxn modelId="{467980B7-0D4C-5545-9757-DE5482914559}" type="presParOf" srcId="{B62C883D-3433-C945-9C78-8B7F03065238}" destId="{E0C18FE5-8D6F-6D43-8E4C-69555619765F}" srcOrd="1" destOrd="0" presId="urn:microsoft.com/office/officeart/2005/8/layout/hierarchy3"/>
    <dgm:cxn modelId="{1B39C366-F030-2D41-8DB9-F65950BD7CD3}" type="presParOf" srcId="{57B37789-EA5D-034A-943E-76521A6429AC}" destId="{81679277-DD06-B146-AF1E-84AA519A0FE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760C86-1EF8-46E6-9111-06594B74EC80}"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6D6C8033-BE65-4CFC-AD32-756C2D0588C8}">
      <dgm:prSet/>
      <dgm:spPr/>
      <dgm:t>
        <a:bodyPr/>
        <a:lstStyle/>
        <a:p>
          <a:r>
            <a:rPr lang="en-US" dirty="0"/>
            <a:t>Governance clarity (roles, decision rights, behavioral norms)</a:t>
          </a:r>
        </a:p>
      </dgm:t>
    </dgm:pt>
    <dgm:pt modelId="{74012BBC-B45B-4086-8F6D-40445FFF689A}" type="parTrans" cxnId="{C0B2153B-B9FD-4D95-8931-8E14319D4E85}">
      <dgm:prSet/>
      <dgm:spPr/>
      <dgm:t>
        <a:bodyPr/>
        <a:lstStyle/>
        <a:p>
          <a:endParaRPr lang="en-US"/>
        </a:p>
      </dgm:t>
    </dgm:pt>
    <dgm:pt modelId="{DA81F567-AB1E-43BE-9050-91B05E8014E1}" type="sibTrans" cxnId="{C0B2153B-B9FD-4D95-8931-8E14319D4E85}">
      <dgm:prSet/>
      <dgm:spPr/>
      <dgm:t>
        <a:bodyPr/>
        <a:lstStyle/>
        <a:p>
          <a:endParaRPr lang="en-US"/>
        </a:p>
      </dgm:t>
    </dgm:pt>
    <dgm:pt modelId="{8A44F916-777D-45A9-8623-2931155C1035}">
      <dgm:prSet/>
      <dgm:spPr/>
      <dgm:t>
        <a:bodyPr/>
        <a:lstStyle/>
        <a:p>
          <a:r>
            <a:rPr lang="en-US" dirty="0"/>
            <a:t>Decision authority mapping: Who decides vs who advises</a:t>
          </a:r>
        </a:p>
      </dgm:t>
    </dgm:pt>
    <dgm:pt modelId="{0354B37C-81D7-4C80-BE00-846851317C23}" type="parTrans" cxnId="{100D601F-99B4-48D4-880A-94A0B92FD3AD}">
      <dgm:prSet/>
      <dgm:spPr/>
      <dgm:t>
        <a:bodyPr/>
        <a:lstStyle/>
        <a:p>
          <a:endParaRPr lang="en-US"/>
        </a:p>
      </dgm:t>
    </dgm:pt>
    <dgm:pt modelId="{542A4A76-1F16-4E0B-A3D8-6F61D55B5417}" type="sibTrans" cxnId="{100D601F-99B4-48D4-880A-94A0B92FD3AD}">
      <dgm:prSet/>
      <dgm:spPr/>
      <dgm:t>
        <a:bodyPr/>
        <a:lstStyle/>
        <a:p>
          <a:endParaRPr lang="en-US"/>
        </a:p>
      </dgm:t>
    </dgm:pt>
    <dgm:pt modelId="{D1A1BF33-E43A-4FFF-9FEB-2ED5E2BFF424}">
      <dgm:prSet/>
      <dgm:spPr/>
      <dgm:t>
        <a:bodyPr/>
        <a:lstStyle/>
        <a:p>
          <a:r>
            <a:rPr lang="en-US" dirty="0"/>
            <a:t>Participation expectations: What active membership actually means</a:t>
          </a:r>
        </a:p>
      </dgm:t>
    </dgm:pt>
    <dgm:pt modelId="{69563A2E-D6E1-443C-AB81-4BC10305537E}" type="parTrans" cxnId="{C00099A8-16D4-4B7A-9A45-6164144F1194}">
      <dgm:prSet/>
      <dgm:spPr/>
      <dgm:t>
        <a:bodyPr/>
        <a:lstStyle/>
        <a:p>
          <a:endParaRPr lang="en-US"/>
        </a:p>
      </dgm:t>
    </dgm:pt>
    <dgm:pt modelId="{6743C77C-44EA-49A8-8F3F-398917E214C2}" type="sibTrans" cxnId="{C00099A8-16D4-4B7A-9A45-6164144F1194}">
      <dgm:prSet/>
      <dgm:spPr/>
      <dgm:t>
        <a:bodyPr/>
        <a:lstStyle/>
        <a:p>
          <a:endParaRPr lang="en-US"/>
        </a:p>
      </dgm:t>
    </dgm:pt>
    <dgm:pt modelId="{D2EE4C35-84FB-4431-B0D5-B7AF6ECE619A}">
      <dgm:prSet/>
      <dgm:spPr/>
      <dgm:t>
        <a:bodyPr/>
        <a:lstStyle/>
        <a:p>
          <a:r>
            <a:rPr lang="en-US" dirty="0"/>
            <a:t>Role of chair/lead agency: When facilitation becomes leadership</a:t>
          </a:r>
        </a:p>
      </dgm:t>
    </dgm:pt>
    <dgm:pt modelId="{8026A132-A606-4731-AE79-CBDBBE161A57}" type="parTrans" cxnId="{6FA05433-4440-43D3-9274-45B8A9E21AB6}">
      <dgm:prSet/>
      <dgm:spPr/>
      <dgm:t>
        <a:bodyPr/>
        <a:lstStyle/>
        <a:p>
          <a:endParaRPr lang="en-US"/>
        </a:p>
      </dgm:t>
    </dgm:pt>
    <dgm:pt modelId="{E5A0390F-6BBA-4918-986A-59251A25DFEA}" type="sibTrans" cxnId="{6FA05433-4440-43D3-9274-45B8A9E21AB6}">
      <dgm:prSet/>
      <dgm:spPr/>
      <dgm:t>
        <a:bodyPr/>
        <a:lstStyle/>
        <a:p>
          <a:endParaRPr lang="en-US"/>
        </a:p>
      </dgm:t>
    </dgm:pt>
    <dgm:pt modelId="{738714CC-ACAA-463C-A674-197B2F512835}">
      <dgm:prSet/>
      <dgm:spPr/>
      <dgm:t>
        <a:bodyPr/>
        <a:lstStyle/>
        <a:p>
          <a:r>
            <a:rPr lang="en-US" dirty="0"/>
            <a:t>Accountability mechanisms: How to keep commitments visible</a:t>
          </a:r>
        </a:p>
      </dgm:t>
    </dgm:pt>
    <dgm:pt modelId="{1499AE3C-071B-4A03-BAF3-6DEA1C0C53EE}" type="parTrans" cxnId="{CD66664C-B7E5-4D85-A7CB-4BA6CAF2CBBA}">
      <dgm:prSet/>
      <dgm:spPr/>
      <dgm:t>
        <a:bodyPr/>
        <a:lstStyle/>
        <a:p>
          <a:endParaRPr lang="en-US"/>
        </a:p>
      </dgm:t>
    </dgm:pt>
    <dgm:pt modelId="{AAB4B024-C90E-4E2B-B162-CFF7475C062E}" type="sibTrans" cxnId="{CD66664C-B7E5-4D85-A7CB-4BA6CAF2CBBA}">
      <dgm:prSet/>
      <dgm:spPr/>
      <dgm:t>
        <a:bodyPr/>
        <a:lstStyle/>
        <a:p>
          <a:endParaRPr lang="en-US"/>
        </a:p>
      </dgm:t>
    </dgm:pt>
    <dgm:pt modelId="{7A87B9CD-9DD5-4617-9862-58A9F4A59D58}">
      <dgm:prSet/>
      <dgm:spPr/>
      <dgm:t>
        <a:bodyPr/>
        <a:lstStyle/>
        <a:p>
          <a:r>
            <a:rPr lang="en-US" dirty="0"/>
            <a:t>Vision alignment vs. mission creep</a:t>
          </a:r>
        </a:p>
      </dgm:t>
    </dgm:pt>
    <dgm:pt modelId="{CC66FA7A-684B-4DF2-9369-4D9F898E1E1E}" type="parTrans" cxnId="{CB02F3E7-8657-4018-9D31-0D9DFFDFE16C}">
      <dgm:prSet/>
      <dgm:spPr/>
      <dgm:t>
        <a:bodyPr/>
        <a:lstStyle/>
        <a:p>
          <a:endParaRPr lang="en-US"/>
        </a:p>
      </dgm:t>
    </dgm:pt>
    <dgm:pt modelId="{00FB858A-0483-4F04-9EC3-3EEADD8535B5}" type="sibTrans" cxnId="{CB02F3E7-8657-4018-9D31-0D9DFFDFE16C}">
      <dgm:prSet/>
      <dgm:spPr/>
      <dgm:t>
        <a:bodyPr/>
        <a:lstStyle/>
        <a:p>
          <a:endParaRPr lang="en-US"/>
        </a:p>
      </dgm:t>
    </dgm:pt>
    <dgm:pt modelId="{15BEAE89-D42D-4292-A09A-D8DEA1FD54A8}">
      <dgm:prSet/>
      <dgm:spPr/>
      <dgm:t>
        <a:bodyPr/>
        <a:lstStyle/>
        <a:p>
          <a:r>
            <a:rPr lang="en-US" dirty="0"/>
            <a:t>Trust economies (credibility = currency)</a:t>
          </a:r>
        </a:p>
      </dgm:t>
    </dgm:pt>
    <dgm:pt modelId="{8D14CD25-4CB5-4FC5-BB23-BD3C48C7119B}" type="parTrans" cxnId="{F59B6F92-4F5B-465C-80F9-5EB893928D0C}">
      <dgm:prSet/>
      <dgm:spPr/>
      <dgm:t>
        <a:bodyPr/>
        <a:lstStyle/>
        <a:p>
          <a:endParaRPr lang="en-US"/>
        </a:p>
      </dgm:t>
    </dgm:pt>
    <dgm:pt modelId="{201E6D7D-7145-4582-A55B-A459A97394F2}" type="sibTrans" cxnId="{F59B6F92-4F5B-465C-80F9-5EB893928D0C}">
      <dgm:prSet/>
      <dgm:spPr/>
      <dgm:t>
        <a:bodyPr/>
        <a:lstStyle/>
        <a:p>
          <a:endParaRPr lang="en-US"/>
        </a:p>
      </dgm:t>
    </dgm:pt>
    <dgm:pt modelId="{84729153-F094-488E-9034-41EC4C590408}">
      <dgm:prSet/>
      <dgm:spPr/>
      <dgm:t>
        <a:bodyPr/>
        <a:lstStyle/>
        <a:p>
          <a:r>
            <a:rPr lang="en-US" dirty="0"/>
            <a:t>Decision-making frameworks (consensus vs. command moments)</a:t>
          </a:r>
        </a:p>
      </dgm:t>
    </dgm:pt>
    <dgm:pt modelId="{9328072E-4410-472E-97B8-D6123F80E12D}" type="parTrans" cxnId="{CE08B919-D1D1-4276-A415-D425B3F263A5}">
      <dgm:prSet/>
      <dgm:spPr/>
      <dgm:t>
        <a:bodyPr/>
        <a:lstStyle/>
        <a:p>
          <a:endParaRPr lang="en-US"/>
        </a:p>
      </dgm:t>
    </dgm:pt>
    <dgm:pt modelId="{30D8B2F9-54E9-4EB4-869B-20E02A508F45}" type="sibTrans" cxnId="{CE08B919-D1D1-4276-A415-D425B3F263A5}">
      <dgm:prSet/>
      <dgm:spPr/>
      <dgm:t>
        <a:bodyPr/>
        <a:lstStyle/>
        <a:p>
          <a:endParaRPr lang="en-US"/>
        </a:p>
      </dgm:t>
    </dgm:pt>
    <dgm:pt modelId="{77579FD1-7855-4746-8488-84CB69DBC1B3}" type="pres">
      <dgm:prSet presAssocID="{89760C86-1EF8-46E6-9111-06594B74EC80}" presName="linear" presStyleCnt="0">
        <dgm:presLayoutVars>
          <dgm:dir/>
          <dgm:animLvl val="lvl"/>
          <dgm:resizeHandles val="exact"/>
        </dgm:presLayoutVars>
      </dgm:prSet>
      <dgm:spPr/>
    </dgm:pt>
    <dgm:pt modelId="{4F2C1E88-633F-7148-8E54-59C244958385}" type="pres">
      <dgm:prSet presAssocID="{6D6C8033-BE65-4CFC-AD32-756C2D0588C8}" presName="parentLin" presStyleCnt="0"/>
      <dgm:spPr/>
    </dgm:pt>
    <dgm:pt modelId="{0365958F-5F30-1242-A0E1-6EB2E0D83FD6}" type="pres">
      <dgm:prSet presAssocID="{6D6C8033-BE65-4CFC-AD32-756C2D0588C8}" presName="parentLeftMargin" presStyleLbl="node1" presStyleIdx="0" presStyleCnt="4"/>
      <dgm:spPr/>
    </dgm:pt>
    <dgm:pt modelId="{8146C4BC-450C-2E44-93DD-A720AA1356B8}" type="pres">
      <dgm:prSet presAssocID="{6D6C8033-BE65-4CFC-AD32-756C2D0588C8}" presName="parentText" presStyleLbl="node1" presStyleIdx="0" presStyleCnt="4">
        <dgm:presLayoutVars>
          <dgm:chMax val="0"/>
          <dgm:bulletEnabled val="1"/>
        </dgm:presLayoutVars>
      </dgm:prSet>
      <dgm:spPr/>
    </dgm:pt>
    <dgm:pt modelId="{EA97FA41-9A66-D648-B26E-778DD0CC28B1}" type="pres">
      <dgm:prSet presAssocID="{6D6C8033-BE65-4CFC-AD32-756C2D0588C8}" presName="negativeSpace" presStyleCnt="0"/>
      <dgm:spPr/>
    </dgm:pt>
    <dgm:pt modelId="{E70364DA-B899-3440-BC31-7E2E041809B4}" type="pres">
      <dgm:prSet presAssocID="{6D6C8033-BE65-4CFC-AD32-756C2D0588C8}" presName="childText" presStyleLbl="conFgAcc1" presStyleIdx="0" presStyleCnt="4">
        <dgm:presLayoutVars>
          <dgm:bulletEnabled val="1"/>
        </dgm:presLayoutVars>
      </dgm:prSet>
      <dgm:spPr/>
    </dgm:pt>
    <dgm:pt modelId="{C78FEB93-41C3-8E4B-9802-BA3468177E21}" type="pres">
      <dgm:prSet presAssocID="{DA81F567-AB1E-43BE-9050-91B05E8014E1}" presName="spaceBetweenRectangles" presStyleCnt="0"/>
      <dgm:spPr/>
    </dgm:pt>
    <dgm:pt modelId="{52171A8F-8FA9-2049-B013-EBD86F95AFD6}" type="pres">
      <dgm:prSet presAssocID="{7A87B9CD-9DD5-4617-9862-58A9F4A59D58}" presName="parentLin" presStyleCnt="0"/>
      <dgm:spPr/>
    </dgm:pt>
    <dgm:pt modelId="{92843C18-5AB9-324F-966C-89F9B12AA1FA}" type="pres">
      <dgm:prSet presAssocID="{7A87B9CD-9DD5-4617-9862-58A9F4A59D58}" presName="parentLeftMargin" presStyleLbl="node1" presStyleIdx="0" presStyleCnt="4"/>
      <dgm:spPr/>
    </dgm:pt>
    <dgm:pt modelId="{81DDCB86-694E-E04C-8188-302DCC37C94A}" type="pres">
      <dgm:prSet presAssocID="{7A87B9CD-9DD5-4617-9862-58A9F4A59D58}" presName="parentText" presStyleLbl="node1" presStyleIdx="1" presStyleCnt="4">
        <dgm:presLayoutVars>
          <dgm:chMax val="0"/>
          <dgm:bulletEnabled val="1"/>
        </dgm:presLayoutVars>
      </dgm:prSet>
      <dgm:spPr/>
    </dgm:pt>
    <dgm:pt modelId="{A66E330C-5CAE-664B-B4F7-B757537EC3ED}" type="pres">
      <dgm:prSet presAssocID="{7A87B9CD-9DD5-4617-9862-58A9F4A59D58}" presName="negativeSpace" presStyleCnt="0"/>
      <dgm:spPr/>
    </dgm:pt>
    <dgm:pt modelId="{2E7D2035-4A62-7D4C-BBCE-5B7D74672AE7}" type="pres">
      <dgm:prSet presAssocID="{7A87B9CD-9DD5-4617-9862-58A9F4A59D58}" presName="childText" presStyleLbl="conFgAcc1" presStyleIdx="1" presStyleCnt="4">
        <dgm:presLayoutVars>
          <dgm:bulletEnabled val="1"/>
        </dgm:presLayoutVars>
      </dgm:prSet>
      <dgm:spPr/>
    </dgm:pt>
    <dgm:pt modelId="{5DD65835-FBCF-244B-B3C2-E9C745380A9A}" type="pres">
      <dgm:prSet presAssocID="{00FB858A-0483-4F04-9EC3-3EEADD8535B5}" presName="spaceBetweenRectangles" presStyleCnt="0"/>
      <dgm:spPr/>
    </dgm:pt>
    <dgm:pt modelId="{608FDAE9-E13D-114E-B44D-C87237B22657}" type="pres">
      <dgm:prSet presAssocID="{15BEAE89-D42D-4292-A09A-D8DEA1FD54A8}" presName="parentLin" presStyleCnt="0"/>
      <dgm:spPr/>
    </dgm:pt>
    <dgm:pt modelId="{25CF5B2D-5C36-BF42-9DC8-3B4F9503E68C}" type="pres">
      <dgm:prSet presAssocID="{15BEAE89-D42D-4292-A09A-D8DEA1FD54A8}" presName="parentLeftMargin" presStyleLbl="node1" presStyleIdx="1" presStyleCnt="4"/>
      <dgm:spPr/>
    </dgm:pt>
    <dgm:pt modelId="{FEE6E035-1B48-2C45-99B8-740A44073319}" type="pres">
      <dgm:prSet presAssocID="{15BEAE89-D42D-4292-A09A-D8DEA1FD54A8}" presName="parentText" presStyleLbl="node1" presStyleIdx="2" presStyleCnt="4">
        <dgm:presLayoutVars>
          <dgm:chMax val="0"/>
          <dgm:bulletEnabled val="1"/>
        </dgm:presLayoutVars>
      </dgm:prSet>
      <dgm:spPr/>
    </dgm:pt>
    <dgm:pt modelId="{B2B8A78F-58A9-D346-8D72-3F81AA3D0A81}" type="pres">
      <dgm:prSet presAssocID="{15BEAE89-D42D-4292-A09A-D8DEA1FD54A8}" presName="negativeSpace" presStyleCnt="0"/>
      <dgm:spPr/>
    </dgm:pt>
    <dgm:pt modelId="{E2BE4085-5650-5B44-B2A6-9E37E24FD6A1}" type="pres">
      <dgm:prSet presAssocID="{15BEAE89-D42D-4292-A09A-D8DEA1FD54A8}" presName="childText" presStyleLbl="conFgAcc1" presStyleIdx="2" presStyleCnt="4">
        <dgm:presLayoutVars>
          <dgm:bulletEnabled val="1"/>
        </dgm:presLayoutVars>
      </dgm:prSet>
      <dgm:spPr/>
    </dgm:pt>
    <dgm:pt modelId="{83510407-DA55-A54C-8B3F-105D1AA5A3EC}" type="pres">
      <dgm:prSet presAssocID="{201E6D7D-7145-4582-A55B-A459A97394F2}" presName="spaceBetweenRectangles" presStyleCnt="0"/>
      <dgm:spPr/>
    </dgm:pt>
    <dgm:pt modelId="{337E0C69-8EEC-BD4B-96B5-C44A64E82EE7}" type="pres">
      <dgm:prSet presAssocID="{84729153-F094-488E-9034-41EC4C590408}" presName="parentLin" presStyleCnt="0"/>
      <dgm:spPr/>
    </dgm:pt>
    <dgm:pt modelId="{0246E89D-3846-7C4A-9677-4A3877D42DF2}" type="pres">
      <dgm:prSet presAssocID="{84729153-F094-488E-9034-41EC4C590408}" presName="parentLeftMargin" presStyleLbl="node1" presStyleIdx="2" presStyleCnt="4"/>
      <dgm:spPr/>
    </dgm:pt>
    <dgm:pt modelId="{4C41618A-5BCD-4E41-B038-8BCB8C2A49BD}" type="pres">
      <dgm:prSet presAssocID="{84729153-F094-488E-9034-41EC4C590408}" presName="parentText" presStyleLbl="node1" presStyleIdx="3" presStyleCnt="4">
        <dgm:presLayoutVars>
          <dgm:chMax val="0"/>
          <dgm:bulletEnabled val="1"/>
        </dgm:presLayoutVars>
      </dgm:prSet>
      <dgm:spPr/>
    </dgm:pt>
    <dgm:pt modelId="{02E70BDB-3600-3C48-BDA9-876107AB7CF1}" type="pres">
      <dgm:prSet presAssocID="{84729153-F094-488E-9034-41EC4C590408}" presName="negativeSpace" presStyleCnt="0"/>
      <dgm:spPr/>
    </dgm:pt>
    <dgm:pt modelId="{A8DC085A-6B40-FC40-810F-B938D3461520}" type="pres">
      <dgm:prSet presAssocID="{84729153-F094-488E-9034-41EC4C590408}" presName="childText" presStyleLbl="conFgAcc1" presStyleIdx="3" presStyleCnt="4">
        <dgm:presLayoutVars>
          <dgm:bulletEnabled val="1"/>
        </dgm:presLayoutVars>
      </dgm:prSet>
      <dgm:spPr/>
    </dgm:pt>
  </dgm:ptLst>
  <dgm:cxnLst>
    <dgm:cxn modelId="{CAC78B13-28D7-3C46-BF33-E9F6E1CFD889}" type="presOf" srcId="{738714CC-ACAA-463C-A674-197B2F512835}" destId="{E70364DA-B899-3440-BC31-7E2E041809B4}" srcOrd="0" destOrd="3" presId="urn:microsoft.com/office/officeart/2005/8/layout/list1"/>
    <dgm:cxn modelId="{CE08B919-D1D1-4276-A415-D425B3F263A5}" srcId="{89760C86-1EF8-46E6-9111-06594B74EC80}" destId="{84729153-F094-488E-9034-41EC4C590408}" srcOrd="3" destOrd="0" parTransId="{9328072E-4410-472E-97B8-D6123F80E12D}" sibTransId="{30D8B2F9-54E9-4EB4-869B-20E02A508F45}"/>
    <dgm:cxn modelId="{100D601F-99B4-48D4-880A-94A0B92FD3AD}" srcId="{6D6C8033-BE65-4CFC-AD32-756C2D0588C8}" destId="{8A44F916-777D-45A9-8623-2931155C1035}" srcOrd="0" destOrd="0" parTransId="{0354B37C-81D7-4C80-BE00-846851317C23}" sibTransId="{542A4A76-1F16-4E0B-A3D8-6F61D55B5417}"/>
    <dgm:cxn modelId="{D22AAF23-610A-ED4E-BFFC-77E2F047680F}" type="presOf" srcId="{6D6C8033-BE65-4CFC-AD32-756C2D0588C8}" destId="{0365958F-5F30-1242-A0E1-6EB2E0D83FD6}" srcOrd="0" destOrd="0" presId="urn:microsoft.com/office/officeart/2005/8/layout/list1"/>
    <dgm:cxn modelId="{65A6E626-A6B6-0042-8499-E6C3756E36B7}" type="presOf" srcId="{15BEAE89-D42D-4292-A09A-D8DEA1FD54A8}" destId="{FEE6E035-1B48-2C45-99B8-740A44073319}" srcOrd="1" destOrd="0" presId="urn:microsoft.com/office/officeart/2005/8/layout/list1"/>
    <dgm:cxn modelId="{3259CC27-AF75-2F41-894D-A85DBB64CD75}" type="presOf" srcId="{D1A1BF33-E43A-4FFF-9FEB-2ED5E2BFF424}" destId="{E70364DA-B899-3440-BC31-7E2E041809B4}" srcOrd="0" destOrd="1" presId="urn:microsoft.com/office/officeart/2005/8/layout/list1"/>
    <dgm:cxn modelId="{6FA05433-4440-43D3-9274-45B8A9E21AB6}" srcId="{6D6C8033-BE65-4CFC-AD32-756C2D0588C8}" destId="{D2EE4C35-84FB-4431-B0D5-B7AF6ECE619A}" srcOrd="2" destOrd="0" parTransId="{8026A132-A606-4731-AE79-CBDBBE161A57}" sibTransId="{E5A0390F-6BBA-4918-986A-59251A25DFEA}"/>
    <dgm:cxn modelId="{C0B2153B-B9FD-4D95-8931-8E14319D4E85}" srcId="{89760C86-1EF8-46E6-9111-06594B74EC80}" destId="{6D6C8033-BE65-4CFC-AD32-756C2D0588C8}" srcOrd="0" destOrd="0" parTransId="{74012BBC-B45B-4086-8F6D-40445FFF689A}" sibTransId="{DA81F567-AB1E-43BE-9050-91B05E8014E1}"/>
    <dgm:cxn modelId="{F8DC895C-8719-0B4F-AFD2-110B8CF262EB}" type="presOf" srcId="{84729153-F094-488E-9034-41EC4C590408}" destId="{0246E89D-3846-7C4A-9677-4A3877D42DF2}" srcOrd="0" destOrd="0" presId="urn:microsoft.com/office/officeart/2005/8/layout/list1"/>
    <dgm:cxn modelId="{A0EAA565-BD13-874C-B9D8-0B5A8881D045}" type="presOf" srcId="{D2EE4C35-84FB-4431-B0D5-B7AF6ECE619A}" destId="{E70364DA-B899-3440-BC31-7E2E041809B4}" srcOrd="0" destOrd="2" presId="urn:microsoft.com/office/officeart/2005/8/layout/list1"/>
    <dgm:cxn modelId="{CD66664C-B7E5-4D85-A7CB-4BA6CAF2CBBA}" srcId="{6D6C8033-BE65-4CFC-AD32-756C2D0588C8}" destId="{738714CC-ACAA-463C-A674-197B2F512835}" srcOrd="3" destOrd="0" parTransId="{1499AE3C-071B-4A03-BAF3-6DEA1C0C53EE}" sibTransId="{AAB4B024-C90E-4E2B-B162-CFF7475C062E}"/>
    <dgm:cxn modelId="{01B80352-B9BD-7043-A43F-EA5DDE0AF8E9}" type="presOf" srcId="{84729153-F094-488E-9034-41EC4C590408}" destId="{4C41618A-5BCD-4E41-B038-8BCB8C2A49BD}" srcOrd="1" destOrd="0" presId="urn:microsoft.com/office/officeart/2005/8/layout/list1"/>
    <dgm:cxn modelId="{F59B6F92-4F5B-465C-80F9-5EB893928D0C}" srcId="{89760C86-1EF8-46E6-9111-06594B74EC80}" destId="{15BEAE89-D42D-4292-A09A-D8DEA1FD54A8}" srcOrd="2" destOrd="0" parTransId="{8D14CD25-4CB5-4FC5-BB23-BD3C48C7119B}" sibTransId="{201E6D7D-7145-4582-A55B-A459A97394F2}"/>
    <dgm:cxn modelId="{C00099A8-16D4-4B7A-9A45-6164144F1194}" srcId="{6D6C8033-BE65-4CFC-AD32-756C2D0588C8}" destId="{D1A1BF33-E43A-4FFF-9FEB-2ED5E2BFF424}" srcOrd="1" destOrd="0" parTransId="{69563A2E-D6E1-443C-AB81-4BC10305537E}" sibTransId="{6743C77C-44EA-49A8-8F3F-398917E214C2}"/>
    <dgm:cxn modelId="{09D08CB5-A281-324D-99E8-1C44377190F6}" type="presOf" srcId="{6D6C8033-BE65-4CFC-AD32-756C2D0588C8}" destId="{8146C4BC-450C-2E44-93DD-A720AA1356B8}" srcOrd="1" destOrd="0" presId="urn:microsoft.com/office/officeart/2005/8/layout/list1"/>
    <dgm:cxn modelId="{E26E4FB9-3301-F54E-B6E4-A5F3429AD0BE}" type="presOf" srcId="{7A87B9CD-9DD5-4617-9862-58A9F4A59D58}" destId="{81DDCB86-694E-E04C-8188-302DCC37C94A}" srcOrd="1" destOrd="0" presId="urn:microsoft.com/office/officeart/2005/8/layout/list1"/>
    <dgm:cxn modelId="{C7BB8EE2-A3ED-3144-BEB5-0A05D5EFB83E}" type="presOf" srcId="{7A87B9CD-9DD5-4617-9862-58A9F4A59D58}" destId="{92843C18-5AB9-324F-966C-89F9B12AA1FA}" srcOrd="0" destOrd="0" presId="urn:microsoft.com/office/officeart/2005/8/layout/list1"/>
    <dgm:cxn modelId="{85ABB5E4-2D5E-AF44-A469-B6EB64BEBBE6}" type="presOf" srcId="{8A44F916-777D-45A9-8623-2931155C1035}" destId="{E70364DA-B899-3440-BC31-7E2E041809B4}" srcOrd="0" destOrd="0" presId="urn:microsoft.com/office/officeart/2005/8/layout/list1"/>
    <dgm:cxn modelId="{812D77E6-641C-1B48-8B14-66220317F2F0}" type="presOf" srcId="{89760C86-1EF8-46E6-9111-06594B74EC80}" destId="{77579FD1-7855-4746-8488-84CB69DBC1B3}" srcOrd="0" destOrd="0" presId="urn:microsoft.com/office/officeart/2005/8/layout/list1"/>
    <dgm:cxn modelId="{4482BCE6-4F39-8846-AA34-504E999A8763}" type="presOf" srcId="{15BEAE89-D42D-4292-A09A-D8DEA1FD54A8}" destId="{25CF5B2D-5C36-BF42-9DC8-3B4F9503E68C}" srcOrd="0" destOrd="0" presId="urn:microsoft.com/office/officeart/2005/8/layout/list1"/>
    <dgm:cxn modelId="{CB02F3E7-8657-4018-9D31-0D9DFFDFE16C}" srcId="{89760C86-1EF8-46E6-9111-06594B74EC80}" destId="{7A87B9CD-9DD5-4617-9862-58A9F4A59D58}" srcOrd="1" destOrd="0" parTransId="{CC66FA7A-684B-4DF2-9369-4D9F898E1E1E}" sibTransId="{00FB858A-0483-4F04-9EC3-3EEADD8535B5}"/>
    <dgm:cxn modelId="{7377A3F2-C51A-2A4D-A4DE-C84467E41ADA}" type="presParOf" srcId="{77579FD1-7855-4746-8488-84CB69DBC1B3}" destId="{4F2C1E88-633F-7148-8E54-59C244958385}" srcOrd="0" destOrd="0" presId="urn:microsoft.com/office/officeart/2005/8/layout/list1"/>
    <dgm:cxn modelId="{91351C89-509F-204F-ADF9-EBFF44FEAA60}" type="presParOf" srcId="{4F2C1E88-633F-7148-8E54-59C244958385}" destId="{0365958F-5F30-1242-A0E1-6EB2E0D83FD6}" srcOrd="0" destOrd="0" presId="urn:microsoft.com/office/officeart/2005/8/layout/list1"/>
    <dgm:cxn modelId="{0C68E704-511A-4C40-8F7B-8389FCFE63E9}" type="presParOf" srcId="{4F2C1E88-633F-7148-8E54-59C244958385}" destId="{8146C4BC-450C-2E44-93DD-A720AA1356B8}" srcOrd="1" destOrd="0" presId="urn:microsoft.com/office/officeart/2005/8/layout/list1"/>
    <dgm:cxn modelId="{F9C5678C-76C0-144C-9618-BFD63530679E}" type="presParOf" srcId="{77579FD1-7855-4746-8488-84CB69DBC1B3}" destId="{EA97FA41-9A66-D648-B26E-778DD0CC28B1}" srcOrd="1" destOrd="0" presId="urn:microsoft.com/office/officeart/2005/8/layout/list1"/>
    <dgm:cxn modelId="{8114DCFE-5D89-5744-9DEC-48DEB41AD34A}" type="presParOf" srcId="{77579FD1-7855-4746-8488-84CB69DBC1B3}" destId="{E70364DA-B899-3440-BC31-7E2E041809B4}" srcOrd="2" destOrd="0" presId="urn:microsoft.com/office/officeart/2005/8/layout/list1"/>
    <dgm:cxn modelId="{079A848B-45CB-E843-86AB-34B3C096622F}" type="presParOf" srcId="{77579FD1-7855-4746-8488-84CB69DBC1B3}" destId="{C78FEB93-41C3-8E4B-9802-BA3468177E21}" srcOrd="3" destOrd="0" presId="urn:microsoft.com/office/officeart/2005/8/layout/list1"/>
    <dgm:cxn modelId="{457A78EB-CB68-1C46-8037-3F392B870784}" type="presParOf" srcId="{77579FD1-7855-4746-8488-84CB69DBC1B3}" destId="{52171A8F-8FA9-2049-B013-EBD86F95AFD6}" srcOrd="4" destOrd="0" presId="urn:microsoft.com/office/officeart/2005/8/layout/list1"/>
    <dgm:cxn modelId="{8140E4F3-1657-894E-8E54-417F10F3E74A}" type="presParOf" srcId="{52171A8F-8FA9-2049-B013-EBD86F95AFD6}" destId="{92843C18-5AB9-324F-966C-89F9B12AA1FA}" srcOrd="0" destOrd="0" presId="urn:microsoft.com/office/officeart/2005/8/layout/list1"/>
    <dgm:cxn modelId="{FF92E9B2-DB43-8548-A72B-ECB261DEEA2D}" type="presParOf" srcId="{52171A8F-8FA9-2049-B013-EBD86F95AFD6}" destId="{81DDCB86-694E-E04C-8188-302DCC37C94A}" srcOrd="1" destOrd="0" presId="urn:microsoft.com/office/officeart/2005/8/layout/list1"/>
    <dgm:cxn modelId="{4C7AB571-F7B0-E44A-9CA9-2059F0DE4251}" type="presParOf" srcId="{77579FD1-7855-4746-8488-84CB69DBC1B3}" destId="{A66E330C-5CAE-664B-B4F7-B757537EC3ED}" srcOrd="5" destOrd="0" presId="urn:microsoft.com/office/officeart/2005/8/layout/list1"/>
    <dgm:cxn modelId="{F5CD2062-7ACB-3141-AB6F-A86AB39B47DB}" type="presParOf" srcId="{77579FD1-7855-4746-8488-84CB69DBC1B3}" destId="{2E7D2035-4A62-7D4C-BBCE-5B7D74672AE7}" srcOrd="6" destOrd="0" presId="urn:microsoft.com/office/officeart/2005/8/layout/list1"/>
    <dgm:cxn modelId="{1A6FACF7-139E-5B4E-B250-3EAC77241209}" type="presParOf" srcId="{77579FD1-7855-4746-8488-84CB69DBC1B3}" destId="{5DD65835-FBCF-244B-B3C2-E9C745380A9A}" srcOrd="7" destOrd="0" presId="urn:microsoft.com/office/officeart/2005/8/layout/list1"/>
    <dgm:cxn modelId="{73EF0ED5-0CF6-9947-AAD3-DE646E412CED}" type="presParOf" srcId="{77579FD1-7855-4746-8488-84CB69DBC1B3}" destId="{608FDAE9-E13D-114E-B44D-C87237B22657}" srcOrd="8" destOrd="0" presId="urn:microsoft.com/office/officeart/2005/8/layout/list1"/>
    <dgm:cxn modelId="{D73799FE-EE2C-3C43-BA9D-4DEBF49810B1}" type="presParOf" srcId="{608FDAE9-E13D-114E-B44D-C87237B22657}" destId="{25CF5B2D-5C36-BF42-9DC8-3B4F9503E68C}" srcOrd="0" destOrd="0" presId="urn:microsoft.com/office/officeart/2005/8/layout/list1"/>
    <dgm:cxn modelId="{996DE887-E74A-4E48-A4A7-5BC4ED3A30EC}" type="presParOf" srcId="{608FDAE9-E13D-114E-B44D-C87237B22657}" destId="{FEE6E035-1B48-2C45-99B8-740A44073319}" srcOrd="1" destOrd="0" presId="urn:microsoft.com/office/officeart/2005/8/layout/list1"/>
    <dgm:cxn modelId="{7554FEE3-8160-CA48-B36D-9497F7E47B14}" type="presParOf" srcId="{77579FD1-7855-4746-8488-84CB69DBC1B3}" destId="{B2B8A78F-58A9-D346-8D72-3F81AA3D0A81}" srcOrd="9" destOrd="0" presId="urn:microsoft.com/office/officeart/2005/8/layout/list1"/>
    <dgm:cxn modelId="{CC62E5AB-64A1-1E45-8B7E-3A9C1AFE4F8F}" type="presParOf" srcId="{77579FD1-7855-4746-8488-84CB69DBC1B3}" destId="{E2BE4085-5650-5B44-B2A6-9E37E24FD6A1}" srcOrd="10" destOrd="0" presId="urn:microsoft.com/office/officeart/2005/8/layout/list1"/>
    <dgm:cxn modelId="{530B043E-65EA-DF44-99CD-911BA26B3733}" type="presParOf" srcId="{77579FD1-7855-4746-8488-84CB69DBC1B3}" destId="{83510407-DA55-A54C-8B3F-105D1AA5A3EC}" srcOrd="11" destOrd="0" presId="urn:microsoft.com/office/officeart/2005/8/layout/list1"/>
    <dgm:cxn modelId="{CAB18546-F5DF-3F40-8CB7-354704391F9E}" type="presParOf" srcId="{77579FD1-7855-4746-8488-84CB69DBC1B3}" destId="{337E0C69-8EEC-BD4B-96B5-C44A64E82EE7}" srcOrd="12" destOrd="0" presId="urn:microsoft.com/office/officeart/2005/8/layout/list1"/>
    <dgm:cxn modelId="{B222BD6E-816E-094E-83D0-6E436E0545C9}" type="presParOf" srcId="{337E0C69-8EEC-BD4B-96B5-C44A64E82EE7}" destId="{0246E89D-3846-7C4A-9677-4A3877D42DF2}" srcOrd="0" destOrd="0" presId="urn:microsoft.com/office/officeart/2005/8/layout/list1"/>
    <dgm:cxn modelId="{EE436821-29A5-D045-8D57-33BD9A24FBE9}" type="presParOf" srcId="{337E0C69-8EEC-BD4B-96B5-C44A64E82EE7}" destId="{4C41618A-5BCD-4E41-B038-8BCB8C2A49BD}" srcOrd="1" destOrd="0" presId="urn:microsoft.com/office/officeart/2005/8/layout/list1"/>
    <dgm:cxn modelId="{E67B6247-09B5-064A-A692-4B0AE21DF758}" type="presParOf" srcId="{77579FD1-7855-4746-8488-84CB69DBC1B3}" destId="{02E70BDB-3600-3C48-BDA9-876107AB7CF1}" srcOrd="13" destOrd="0" presId="urn:microsoft.com/office/officeart/2005/8/layout/list1"/>
    <dgm:cxn modelId="{D8FF19F5-362B-BD47-A2D5-7D142829EFDA}" type="presParOf" srcId="{77579FD1-7855-4746-8488-84CB69DBC1B3}" destId="{A8DC085A-6B40-FC40-810F-B938D346152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D1BE9A-6F02-44B8-B4AF-0B03018FB80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00F88E2-F816-4FF7-873F-DEE3629DBC83}">
      <dgm:prSet custT="1"/>
      <dgm:spPr/>
      <dgm:t>
        <a:bodyPr/>
        <a:lstStyle/>
        <a:p>
          <a:r>
            <a:rPr lang="en-US" sz="2800" dirty="0"/>
            <a:t>Clear decision rules ( - not just group discussion)</a:t>
          </a:r>
        </a:p>
      </dgm:t>
    </dgm:pt>
    <dgm:pt modelId="{C3A9E6A9-B9AF-44E7-B8F8-CE61ACC57B47}" type="parTrans" cxnId="{A3C4F5E3-72CA-4073-9DF6-1E2A57BEDFF2}">
      <dgm:prSet/>
      <dgm:spPr/>
      <dgm:t>
        <a:bodyPr/>
        <a:lstStyle/>
        <a:p>
          <a:endParaRPr lang="en-US" sz="2400"/>
        </a:p>
      </dgm:t>
    </dgm:pt>
    <dgm:pt modelId="{DF4E62CA-80A2-4492-87B9-FBE407C36BA1}" type="sibTrans" cxnId="{A3C4F5E3-72CA-4073-9DF6-1E2A57BEDFF2}">
      <dgm:prSet/>
      <dgm:spPr/>
      <dgm:t>
        <a:bodyPr/>
        <a:lstStyle/>
        <a:p>
          <a:endParaRPr lang="en-US" sz="2400"/>
        </a:p>
      </dgm:t>
    </dgm:pt>
    <dgm:pt modelId="{24D33C34-0712-4605-B421-46A4B47EF116}">
      <dgm:prSet custT="1"/>
      <dgm:spPr/>
      <dgm:t>
        <a:bodyPr/>
        <a:lstStyle/>
        <a:p>
          <a:r>
            <a:rPr lang="en-US" sz="2800"/>
            <a:t>Defined behavioral expectations</a:t>
          </a:r>
        </a:p>
      </dgm:t>
    </dgm:pt>
    <dgm:pt modelId="{83553B5B-313E-4A43-B750-A755F1E72ADE}" type="parTrans" cxnId="{A781307E-61A7-47CA-8BA6-6A0823BE11B4}">
      <dgm:prSet/>
      <dgm:spPr/>
      <dgm:t>
        <a:bodyPr/>
        <a:lstStyle/>
        <a:p>
          <a:endParaRPr lang="en-US" sz="2400"/>
        </a:p>
      </dgm:t>
    </dgm:pt>
    <dgm:pt modelId="{A9140273-7CD3-4D8E-8F92-7CD23C95DB0B}" type="sibTrans" cxnId="{A781307E-61A7-47CA-8BA6-6A0823BE11B4}">
      <dgm:prSet/>
      <dgm:spPr/>
      <dgm:t>
        <a:bodyPr/>
        <a:lstStyle/>
        <a:p>
          <a:endParaRPr lang="en-US" sz="2400"/>
        </a:p>
      </dgm:t>
    </dgm:pt>
    <dgm:pt modelId="{1EE30726-2FDF-4F05-8C1D-4D85EE82DF01}">
      <dgm:prSet custT="1"/>
      <dgm:spPr/>
      <dgm:t>
        <a:bodyPr/>
        <a:lstStyle/>
        <a:p>
          <a:r>
            <a:rPr lang="en-US" sz="2800"/>
            <a:t>Succession planning before crisis</a:t>
          </a:r>
        </a:p>
      </dgm:t>
    </dgm:pt>
    <dgm:pt modelId="{D8280175-D86B-4274-9424-E6CF5CFFD814}" type="parTrans" cxnId="{199E0FB3-C5F6-4AD4-93BC-E563A9239941}">
      <dgm:prSet/>
      <dgm:spPr/>
      <dgm:t>
        <a:bodyPr/>
        <a:lstStyle/>
        <a:p>
          <a:endParaRPr lang="en-US" sz="2400"/>
        </a:p>
      </dgm:t>
    </dgm:pt>
    <dgm:pt modelId="{C7FFDF63-F3F0-4634-9679-B58C8D86D9C7}" type="sibTrans" cxnId="{199E0FB3-C5F6-4AD4-93BC-E563A9239941}">
      <dgm:prSet/>
      <dgm:spPr/>
      <dgm:t>
        <a:bodyPr/>
        <a:lstStyle/>
        <a:p>
          <a:endParaRPr lang="en-US" sz="2400"/>
        </a:p>
      </dgm:t>
    </dgm:pt>
    <dgm:pt modelId="{3EFAE045-F61B-4242-BE86-1365F2CF43D6}">
      <dgm:prSet custT="1"/>
      <dgm:spPr/>
      <dgm:t>
        <a:bodyPr/>
        <a:lstStyle/>
        <a:p>
          <a:r>
            <a:rPr lang="en-US" sz="2800"/>
            <a:t>Strategic friction — not fake harmony</a:t>
          </a:r>
        </a:p>
      </dgm:t>
    </dgm:pt>
    <dgm:pt modelId="{61A72EFB-7057-4351-9629-20222DD4EEDA}" type="parTrans" cxnId="{BDC8041E-2E33-431F-B43F-8D32C7FC1F1F}">
      <dgm:prSet/>
      <dgm:spPr/>
      <dgm:t>
        <a:bodyPr/>
        <a:lstStyle/>
        <a:p>
          <a:endParaRPr lang="en-US" sz="2400"/>
        </a:p>
      </dgm:t>
    </dgm:pt>
    <dgm:pt modelId="{5B3BD1BA-5699-4529-BDF6-2EF678481281}" type="sibTrans" cxnId="{BDC8041E-2E33-431F-B43F-8D32C7FC1F1F}">
      <dgm:prSet/>
      <dgm:spPr/>
      <dgm:t>
        <a:bodyPr/>
        <a:lstStyle/>
        <a:p>
          <a:endParaRPr lang="en-US" sz="2400"/>
        </a:p>
      </dgm:t>
    </dgm:pt>
    <dgm:pt modelId="{4A425702-BCEC-41E0-A4F7-FD86F89FD301}">
      <dgm:prSet custT="1"/>
      <dgm:spPr/>
      <dgm:t>
        <a:bodyPr/>
        <a:lstStyle/>
        <a:p>
          <a:r>
            <a:rPr lang="en-US" sz="2800"/>
            <a:t>Leadership presence between disasters, not just during them</a:t>
          </a:r>
          <a:br>
            <a:rPr lang="en-US" sz="2800"/>
          </a:br>
          <a:endParaRPr lang="en-US" sz="2800"/>
        </a:p>
      </dgm:t>
    </dgm:pt>
    <dgm:pt modelId="{AF315457-3A15-4761-8472-0DA439E3C2A7}" type="parTrans" cxnId="{52C9E280-EC1E-44B6-9058-B28ED9937FE2}">
      <dgm:prSet/>
      <dgm:spPr/>
      <dgm:t>
        <a:bodyPr/>
        <a:lstStyle/>
        <a:p>
          <a:endParaRPr lang="en-US" sz="2400"/>
        </a:p>
      </dgm:t>
    </dgm:pt>
    <dgm:pt modelId="{E772C5ED-0541-43F3-996E-8B1F8DE3EDE8}" type="sibTrans" cxnId="{52C9E280-EC1E-44B6-9058-B28ED9937FE2}">
      <dgm:prSet/>
      <dgm:spPr/>
      <dgm:t>
        <a:bodyPr/>
        <a:lstStyle/>
        <a:p>
          <a:endParaRPr lang="en-US" sz="2400"/>
        </a:p>
      </dgm:t>
    </dgm:pt>
    <dgm:pt modelId="{9E4E54E9-A9B8-4A6E-B8B2-2FACB98930EF}">
      <dgm:prSet custT="1"/>
      <dgm:spPr/>
      <dgm:t>
        <a:bodyPr/>
        <a:lstStyle/>
        <a:p>
          <a:r>
            <a:rPr lang="en-US" sz="2800"/>
            <a:t>Annual strategic refresh</a:t>
          </a:r>
        </a:p>
      </dgm:t>
    </dgm:pt>
    <dgm:pt modelId="{33196A67-01AB-419E-868C-433E1CC2629D}" type="parTrans" cxnId="{A94D42D2-A892-4BF5-A99C-E26F451E772B}">
      <dgm:prSet/>
      <dgm:spPr/>
      <dgm:t>
        <a:bodyPr/>
        <a:lstStyle/>
        <a:p>
          <a:endParaRPr lang="en-US" sz="2400"/>
        </a:p>
      </dgm:t>
    </dgm:pt>
    <dgm:pt modelId="{736D2F15-19CF-4ED0-92B8-AB50B5E0F51C}" type="sibTrans" cxnId="{A94D42D2-A892-4BF5-A99C-E26F451E772B}">
      <dgm:prSet/>
      <dgm:spPr/>
      <dgm:t>
        <a:bodyPr/>
        <a:lstStyle/>
        <a:p>
          <a:endParaRPr lang="en-US" sz="2400"/>
        </a:p>
      </dgm:t>
    </dgm:pt>
    <dgm:pt modelId="{4A5DD1B6-D3D6-464E-8DEA-7437777A081D}" type="pres">
      <dgm:prSet presAssocID="{ECD1BE9A-6F02-44B8-B4AF-0B03018FB80E}" presName="vert0" presStyleCnt="0">
        <dgm:presLayoutVars>
          <dgm:dir/>
          <dgm:animOne val="branch"/>
          <dgm:animLvl val="lvl"/>
        </dgm:presLayoutVars>
      </dgm:prSet>
      <dgm:spPr/>
    </dgm:pt>
    <dgm:pt modelId="{9B953BF5-7DFB-C044-BC29-297E58A40D33}" type="pres">
      <dgm:prSet presAssocID="{700F88E2-F816-4FF7-873F-DEE3629DBC83}" presName="thickLine" presStyleLbl="alignNode1" presStyleIdx="0" presStyleCnt="6"/>
      <dgm:spPr/>
    </dgm:pt>
    <dgm:pt modelId="{7256C3B9-C4FE-E143-9856-EF74EB385F5C}" type="pres">
      <dgm:prSet presAssocID="{700F88E2-F816-4FF7-873F-DEE3629DBC83}" presName="horz1" presStyleCnt="0"/>
      <dgm:spPr/>
    </dgm:pt>
    <dgm:pt modelId="{5130767C-CA88-244E-B30B-CFCAA15592C9}" type="pres">
      <dgm:prSet presAssocID="{700F88E2-F816-4FF7-873F-DEE3629DBC83}" presName="tx1" presStyleLbl="revTx" presStyleIdx="0" presStyleCnt="6"/>
      <dgm:spPr/>
    </dgm:pt>
    <dgm:pt modelId="{E27E72F2-CF87-F049-A923-8E6ABA0AFD3D}" type="pres">
      <dgm:prSet presAssocID="{700F88E2-F816-4FF7-873F-DEE3629DBC83}" presName="vert1" presStyleCnt="0"/>
      <dgm:spPr/>
    </dgm:pt>
    <dgm:pt modelId="{D78EA0D3-21E3-1545-8D26-23ACE1297CEC}" type="pres">
      <dgm:prSet presAssocID="{24D33C34-0712-4605-B421-46A4B47EF116}" presName="thickLine" presStyleLbl="alignNode1" presStyleIdx="1" presStyleCnt="6"/>
      <dgm:spPr/>
    </dgm:pt>
    <dgm:pt modelId="{894C8876-C175-7547-87DD-2E541BF69807}" type="pres">
      <dgm:prSet presAssocID="{24D33C34-0712-4605-B421-46A4B47EF116}" presName="horz1" presStyleCnt="0"/>
      <dgm:spPr/>
    </dgm:pt>
    <dgm:pt modelId="{4EE74689-04C6-D047-AAB0-4AAD14FA7B5A}" type="pres">
      <dgm:prSet presAssocID="{24D33C34-0712-4605-B421-46A4B47EF116}" presName="tx1" presStyleLbl="revTx" presStyleIdx="1" presStyleCnt="6"/>
      <dgm:spPr/>
    </dgm:pt>
    <dgm:pt modelId="{E642336E-31C1-DC45-AAE6-03EF4C736F8D}" type="pres">
      <dgm:prSet presAssocID="{24D33C34-0712-4605-B421-46A4B47EF116}" presName="vert1" presStyleCnt="0"/>
      <dgm:spPr/>
    </dgm:pt>
    <dgm:pt modelId="{BEE879A0-5725-6E40-863A-8F5BEA2CDB1F}" type="pres">
      <dgm:prSet presAssocID="{1EE30726-2FDF-4F05-8C1D-4D85EE82DF01}" presName="thickLine" presStyleLbl="alignNode1" presStyleIdx="2" presStyleCnt="6"/>
      <dgm:spPr/>
    </dgm:pt>
    <dgm:pt modelId="{7344D2EF-7D81-684D-A4CE-9DBAE652BCD6}" type="pres">
      <dgm:prSet presAssocID="{1EE30726-2FDF-4F05-8C1D-4D85EE82DF01}" presName="horz1" presStyleCnt="0"/>
      <dgm:spPr/>
    </dgm:pt>
    <dgm:pt modelId="{0A212DC0-1124-3849-A8AB-70B652748499}" type="pres">
      <dgm:prSet presAssocID="{1EE30726-2FDF-4F05-8C1D-4D85EE82DF01}" presName="tx1" presStyleLbl="revTx" presStyleIdx="2" presStyleCnt="6"/>
      <dgm:spPr/>
    </dgm:pt>
    <dgm:pt modelId="{0667C6DB-7BA7-B445-B404-4973D0E4BAC9}" type="pres">
      <dgm:prSet presAssocID="{1EE30726-2FDF-4F05-8C1D-4D85EE82DF01}" presName="vert1" presStyleCnt="0"/>
      <dgm:spPr/>
    </dgm:pt>
    <dgm:pt modelId="{D17D60DB-4FAB-9B4D-9EE6-04471817643B}" type="pres">
      <dgm:prSet presAssocID="{3EFAE045-F61B-4242-BE86-1365F2CF43D6}" presName="thickLine" presStyleLbl="alignNode1" presStyleIdx="3" presStyleCnt="6"/>
      <dgm:spPr/>
    </dgm:pt>
    <dgm:pt modelId="{8942E9C7-336D-9B4C-9928-9FB786798369}" type="pres">
      <dgm:prSet presAssocID="{3EFAE045-F61B-4242-BE86-1365F2CF43D6}" presName="horz1" presStyleCnt="0"/>
      <dgm:spPr/>
    </dgm:pt>
    <dgm:pt modelId="{0587D86D-A53B-D743-8076-5CADFB8D2725}" type="pres">
      <dgm:prSet presAssocID="{3EFAE045-F61B-4242-BE86-1365F2CF43D6}" presName="tx1" presStyleLbl="revTx" presStyleIdx="3" presStyleCnt="6"/>
      <dgm:spPr/>
    </dgm:pt>
    <dgm:pt modelId="{4F8E3724-DD0B-F24B-9224-D68DB2F65DD5}" type="pres">
      <dgm:prSet presAssocID="{3EFAE045-F61B-4242-BE86-1365F2CF43D6}" presName="vert1" presStyleCnt="0"/>
      <dgm:spPr/>
    </dgm:pt>
    <dgm:pt modelId="{79CEE205-A2CC-8746-AB7B-34BB3B7BDD84}" type="pres">
      <dgm:prSet presAssocID="{4A425702-BCEC-41E0-A4F7-FD86F89FD301}" presName="thickLine" presStyleLbl="alignNode1" presStyleIdx="4" presStyleCnt="6"/>
      <dgm:spPr/>
    </dgm:pt>
    <dgm:pt modelId="{499D9024-9697-E444-9617-D4226026147C}" type="pres">
      <dgm:prSet presAssocID="{4A425702-BCEC-41E0-A4F7-FD86F89FD301}" presName="horz1" presStyleCnt="0"/>
      <dgm:spPr/>
    </dgm:pt>
    <dgm:pt modelId="{7AC372C7-5187-CC4D-BEC7-166915BD3E59}" type="pres">
      <dgm:prSet presAssocID="{4A425702-BCEC-41E0-A4F7-FD86F89FD301}" presName="tx1" presStyleLbl="revTx" presStyleIdx="4" presStyleCnt="6"/>
      <dgm:spPr/>
    </dgm:pt>
    <dgm:pt modelId="{2CBF6F87-1A39-7349-9F3C-3905FB3AC0C6}" type="pres">
      <dgm:prSet presAssocID="{4A425702-BCEC-41E0-A4F7-FD86F89FD301}" presName="vert1" presStyleCnt="0"/>
      <dgm:spPr/>
    </dgm:pt>
    <dgm:pt modelId="{E52B4774-3283-C04F-8D5F-9492DD42E224}" type="pres">
      <dgm:prSet presAssocID="{9E4E54E9-A9B8-4A6E-B8B2-2FACB98930EF}" presName="thickLine" presStyleLbl="alignNode1" presStyleIdx="5" presStyleCnt="6"/>
      <dgm:spPr/>
    </dgm:pt>
    <dgm:pt modelId="{28297630-410C-5049-B72D-52DBA2A9E218}" type="pres">
      <dgm:prSet presAssocID="{9E4E54E9-A9B8-4A6E-B8B2-2FACB98930EF}" presName="horz1" presStyleCnt="0"/>
      <dgm:spPr/>
    </dgm:pt>
    <dgm:pt modelId="{E8B56CF2-55E5-0E4F-942C-49630F14834B}" type="pres">
      <dgm:prSet presAssocID="{9E4E54E9-A9B8-4A6E-B8B2-2FACB98930EF}" presName="tx1" presStyleLbl="revTx" presStyleIdx="5" presStyleCnt="6"/>
      <dgm:spPr/>
    </dgm:pt>
    <dgm:pt modelId="{B6F1218E-B08E-5540-8D9B-606C9724CBE1}" type="pres">
      <dgm:prSet presAssocID="{9E4E54E9-A9B8-4A6E-B8B2-2FACB98930EF}" presName="vert1" presStyleCnt="0"/>
      <dgm:spPr/>
    </dgm:pt>
  </dgm:ptLst>
  <dgm:cxnLst>
    <dgm:cxn modelId="{E988AB02-F63A-9B46-B962-5D86480238CD}" type="presOf" srcId="{1EE30726-2FDF-4F05-8C1D-4D85EE82DF01}" destId="{0A212DC0-1124-3849-A8AB-70B652748499}" srcOrd="0" destOrd="0" presId="urn:microsoft.com/office/officeart/2008/layout/LinedList"/>
    <dgm:cxn modelId="{85BF0914-4875-2342-8DA1-9AFB5A2EE615}" type="presOf" srcId="{9E4E54E9-A9B8-4A6E-B8B2-2FACB98930EF}" destId="{E8B56CF2-55E5-0E4F-942C-49630F14834B}" srcOrd="0" destOrd="0" presId="urn:microsoft.com/office/officeart/2008/layout/LinedList"/>
    <dgm:cxn modelId="{BDC8041E-2E33-431F-B43F-8D32C7FC1F1F}" srcId="{ECD1BE9A-6F02-44B8-B4AF-0B03018FB80E}" destId="{3EFAE045-F61B-4242-BE86-1365F2CF43D6}" srcOrd="3" destOrd="0" parTransId="{61A72EFB-7057-4351-9629-20222DD4EEDA}" sibTransId="{5B3BD1BA-5699-4529-BDF6-2EF678481281}"/>
    <dgm:cxn modelId="{09FF4F33-6C07-2E45-B0AD-8A93D6F63C09}" type="presOf" srcId="{24D33C34-0712-4605-B421-46A4B47EF116}" destId="{4EE74689-04C6-D047-AAB0-4AAD14FA7B5A}" srcOrd="0" destOrd="0" presId="urn:microsoft.com/office/officeart/2008/layout/LinedList"/>
    <dgm:cxn modelId="{34142A3B-008E-6049-833A-A3FA37780928}" type="presOf" srcId="{3EFAE045-F61B-4242-BE86-1365F2CF43D6}" destId="{0587D86D-A53B-D743-8076-5CADFB8D2725}" srcOrd="0" destOrd="0" presId="urn:microsoft.com/office/officeart/2008/layout/LinedList"/>
    <dgm:cxn modelId="{15343175-C83F-524F-8A48-379CB6FF18BD}" type="presOf" srcId="{ECD1BE9A-6F02-44B8-B4AF-0B03018FB80E}" destId="{4A5DD1B6-D3D6-464E-8DEA-7437777A081D}" srcOrd="0" destOrd="0" presId="urn:microsoft.com/office/officeart/2008/layout/LinedList"/>
    <dgm:cxn modelId="{A781307E-61A7-47CA-8BA6-6A0823BE11B4}" srcId="{ECD1BE9A-6F02-44B8-B4AF-0B03018FB80E}" destId="{24D33C34-0712-4605-B421-46A4B47EF116}" srcOrd="1" destOrd="0" parTransId="{83553B5B-313E-4A43-B750-A755F1E72ADE}" sibTransId="{A9140273-7CD3-4D8E-8F92-7CD23C95DB0B}"/>
    <dgm:cxn modelId="{52C9E280-EC1E-44B6-9058-B28ED9937FE2}" srcId="{ECD1BE9A-6F02-44B8-B4AF-0B03018FB80E}" destId="{4A425702-BCEC-41E0-A4F7-FD86F89FD301}" srcOrd="4" destOrd="0" parTransId="{AF315457-3A15-4761-8472-0DA439E3C2A7}" sibTransId="{E772C5ED-0541-43F3-996E-8B1F8DE3EDE8}"/>
    <dgm:cxn modelId="{199E0FB3-C5F6-4AD4-93BC-E563A9239941}" srcId="{ECD1BE9A-6F02-44B8-B4AF-0B03018FB80E}" destId="{1EE30726-2FDF-4F05-8C1D-4D85EE82DF01}" srcOrd="2" destOrd="0" parTransId="{D8280175-D86B-4274-9424-E6CF5CFFD814}" sibTransId="{C7FFDF63-F3F0-4634-9679-B58C8D86D9C7}"/>
    <dgm:cxn modelId="{CBA67BC0-8E09-0047-9D68-9B4326601E8F}" type="presOf" srcId="{700F88E2-F816-4FF7-873F-DEE3629DBC83}" destId="{5130767C-CA88-244E-B30B-CFCAA15592C9}" srcOrd="0" destOrd="0" presId="urn:microsoft.com/office/officeart/2008/layout/LinedList"/>
    <dgm:cxn modelId="{A94D42D2-A892-4BF5-A99C-E26F451E772B}" srcId="{ECD1BE9A-6F02-44B8-B4AF-0B03018FB80E}" destId="{9E4E54E9-A9B8-4A6E-B8B2-2FACB98930EF}" srcOrd="5" destOrd="0" parTransId="{33196A67-01AB-419E-868C-433E1CC2629D}" sibTransId="{736D2F15-19CF-4ED0-92B8-AB50B5E0F51C}"/>
    <dgm:cxn modelId="{A3C4F5E3-72CA-4073-9DF6-1E2A57BEDFF2}" srcId="{ECD1BE9A-6F02-44B8-B4AF-0B03018FB80E}" destId="{700F88E2-F816-4FF7-873F-DEE3629DBC83}" srcOrd="0" destOrd="0" parTransId="{C3A9E6A9-B9AF-44E7-B8F8-CE61ACC57B47}" sibTransId="{DF4E62CA-80A2-4492-87B9-FBE407C36BA1}"/>
    <dgm:cxn modelId="{D6DC61F1-4DE6-6949-85D1-9FDA92D6D21E}" type="presOf" srcId="{4A425702-BCEC-41E0-A4F7-FD86F89FD301}" destId="{7AC372C7-5187-CC4D-BEC7-166915BD3E59}" srcOrd="0" destOrd="0" presId="urn:microsoft.com/office/officeart/2008/layout/LinedList"/>
    <dgm:cxn modelId="{E2FB0E51-431E-F943-A85D-5E170DE3E628}" type="presParOf" srcId="{4A5DD1B6-D3D6-464E-8DEA-7437777A081D}" destId="{9B953BF5-7DFB-C044-BC29-297E58A40D33}" srcOrd="0" destOrd="0" presId="urn:microsoft.com/office/officeart/2008/layout/LinedList"/>
    <dgm:cxn modelId="{077E157D-9BA7-2E41-8B04-B94D49C5F8F5}" type="presParOf" srcId="{4A5DD1B6-D3D6-464E-8DEA-7437777A081D}" destId="{7256C3B9-C4FE-E143-9856-EF74EB385F5C}" srcOrd="1" destOrd="0" presId="urn:microsoft.com/office/officeart/2008/layout/LinedList"/>
    <dgm:cxn modelId="{94D4C790-72F0-F34C-8239-37757C05BC33}" type="presParOf" srcId="{7256C3B9-C4FE-E143-9856-EF74EB385F5C}" destId="{5130767C-CA88-244E-B30B-CFCAA15592C9}" srcOrd="0" destOrd="0" presId="urn:microsoft.com/office/officeart/2008/layout/LinedList"/>
    <dgm:cxn modelId="{5778C176-06C7-5741-B728-5E1F8D45994F}" type="presParOf" srcId="{7256C3B9-C4FE-E143-9856-EF74EB385F5C}" destId="{E27E72F2-CF87-F049-A923-8E6ABA0AFD3D}" srcOrd="1" destOrd="0" presId="urn:microsoft.com/office/officeart/2008/layout/LinedList"/>
    <dgm:cxn modelId="{2C3402A1-AA46-9547-A941-B73C73DD5494}" type="presParOf" srcId="{4A5DD1B6-D3D6-464E-8DEA-7437777A081D}" destId="{D78EA0D3-21E3-1545-8D26-23ACE1297CEC}" srcOrd="2" destOrd="0" presId="urn:microsoft.com/office/officeart/2008/layout/LinedList"/>
    <dgm:cxn modelId="{CDF0B089-71C7-D547-B13D-3A9A472068EC}" type="presParOf" srcId="{4A5DD1B6-D3D6-464E-8DEA-7437777A081D}" destId="{894C8876-C175-7547-87DD-2E541BF69807}" srcOrd="3" destOrd="0" presId="urn:microsoft.com/office/officeart/2008/layout/LinedList"/>
    <dgm:cxn modelId="{C6DD1E51-0FAA-7343-9374-DF03F4029057}" type="presParOf" srcId="{894C8876-C175-7547-87DD-2E541BF69807}" destId="{4EE74689-04C6-D047-AAB0-4AAD14FA7B5A}" srcOrd="0" destOrd="0" presId="urn:microsoft.com/office/officeart/2008/layout/LinedList"/>
    <dgm:cxn modelId="{582510BC-7BEF-284A-9BC6-E496D111D15B}" type="presParOf" srcId="{894C8876-C175-7547-87DD-2E541BF69807}" destId="{E642336E-31C1-DC45-AAE6-03EF4C736F8D}" srcOrd="1" destOrd="0" presId="urn:microsoft.com/office/officeart/2008/layout/LinedList"/>
    <dgm:cxn modelId="{DE136E0A-A860-E745-8802-DC714AD617C4}" type="presParOf" srcId="{4A5DD1B6-D3D6-464E-8DEA-7437777A081D}" destId="{BEE879A0-5725-6E40-863A-8F5BEA2CDB1F}" srcOrd="4" destOrd="0" presId="urn:microsoft.com/office/officeart/2008/layout/LinedList"/>
    <dgm:cxn modelId="{30539434-87C5-8142-9BE3-54F5BE50C085}" type="presParOf" srcId="{4A5DD1B6-D3D6-464E-8DEA-7437777A081D}" destId="{7344D2EF-7D81-684D-A4CE-9DBAE652BCD6}" srcOrd="5" destOrd="0" presId="urn:microsoft.com/office/officeart/2008/layout/LinedList"/>
    <dgm:cxn modelId="{3079C855-5C3A-FC44-B950-54F6659FC915}" type="presParOf" srcId="{7344D2EF-7D81-684D-A4CE-9DBAE652BCD6}" destId="{0A212DC0-1124-3849-A8AB-70B652748499}" srcOrd="0" destOrd="0" presId="urn:microsoft.com/office/officeart/2008/layout/LinedList"/>
    <dgm:cxn modelId="{1ACB991F-ABA2-F240-8F39-6D713ED76F5F}" type="presParOf" srcId="{7344D2EF-7D81-684D-A4CE-9DBAE652BCD6}" destId="{0667C6DB-7BA7-B445-B404-4973D0E4BAC9}" srcOrd="1" destOrd="0" presId="urn:microsoft.com/office/officeart/2008/layout/LinedList"/>
    <dgm:cxn modelId="{D8CE54F8-C3EB-0B4F-8CE9-DCA86B28D1C0}" type="presParOf" srcId="{4A5DD1B6-D3D6-464E-8DEA-7437777A081D}" destId="{D17D60DB-4FAB-9B4D-9EE6-04471817643B}" srcOrd="6" destOrd="0" presId="urn:microsoft.com/office/officeart/2008/layout/LinedList"/>
    <dgm:cxn modelId="{7991E882-714E-5047-B0F0-12E2C8CE64C7}" type="presParOf" srcId="{4A5DD1B6-D3D6-464E-8DEA-7437777A081D}" destId="{8942E9C7-336D-9B4C-9928-9FB786798369}" srcOrd="7" destOrd="0" presId="urn:microsoft.com/office/officeart/2008/layout/LinedList"/>
    <dgm:cxn modelId="{B862722B-697C-7849-B0E3-065527E39CE4}" type="presParOf" srcId="{8942E9C7-336D-9B4C-9928-9FB786798369}" destId="{0587D86D-A53B-D743-8076-5CADFB8D2725}" srcOrd="0" destOrd="0" presId="urn:microsoft.com/office/officeart/2008/layout/LinedList"/>
    <dgm:cxn modelId="{A005BAEF-209D-734B-9395-9D80FDF5FCBD}" type="presParOf" srcId="{8942E9C7-336D-9B4C-9928-9FB786798369}" destId="{4F8E3724-DD0B-F24B-9224-D68DB2F65DD5}" srcOrd="1" destOrd="0" presId="urn:microsoft.com/office/officeart/2008/layout/LinedList"/>
    <dgm:cxn modelId="{95048222-7854-D944-9DBE-B6B1A4B94F1B}" type="presParOf" srcId="{4A5DD1B6-D3D6-464E-8DEA-7437777A081D}" destId="{79CEE205-A2CC-8746-AB7B-34BB3B7BDD84}" srcOrd="8" destOrd="0" presId="urn:microsoft.com/office/officeart/2008/layout/LinedList"/>
    <dgm:cxn modelId="{FADEC313-E2E0-4446-897F-B036CF9FDBC0}" type="presParOf" srcId="{4A5DD1B6-D3D6-464E-8DEA-7437777A081D}" destId="{499D9024-9697-E444-9617-D4226026147C}" srcOrd="9" destOrd="0" presId="urn:microsoft.com/office/officeart/2008/layout/LinedList"/>
    <dgm:cxn modelId="{DED2E4FB-983F-C743-8B56-90275F73321D}" type="presParOf" srcId="{499D9024-9697-E444-9617-D4226026147C}" destId="{7AC372C7-5187-CC4D-BEC7-166915BD3E59}" srcOrd="0" destOrd="0" presId="urn:microsoft.com/office/officeart/2008/layout/LinedList"/>
    <dgm:cxn modelId="{E4C53B32-E581-174A-9575-32FE94580659}" type="presParOf" srcId="{499D9024-9697-E444-9617-D4226026147C}" destId="{2CBF6F87-1A39-7349-9F3C-3905FB3AC0C6}" srcOrd="1" destOrd="0" presId="urn:microsoft.com/office/officeart/2008/layout/LinedList"/>
    <dgm:cxn modelId="{39998F2E-D658-524C-8AA6-880E7AD2D51E}" type="presParOf" srcId="{4A5DD1B6-D3D6-464E-8DEA-7437777A081D}" destId="{E52B4774-3283-C04F-8D5F-9492DD42E224}" srcOrd="10" destOrd="0" presId="urn:microsoft.com/office/officeart/2008/layout/LinedList"/>
    <dgm:cxn modelId="{B752575E-19B4-C24E-AAED-371FDE47984C}" type="presParOf" srcId="{4A5DD1B6-D3D6-464E-8DEA-7437777A081D}" destId="{28297630-410C-5049-B72D-52DBA2A9E218}" srcOrd="11" destOrd="0" presId="urn:microsoft.com/office/officeart/2008/layout/LinedList"/>
    <dgm:cxn modelId="{72981FDB-AF7A-984E-91AC-69A1A945ABB9}" type="presParOf" srcId="{28297630-410C-5049-B72D-52DBA2A9E218}" destId="{E8B56CF2-55E5-0E4F-942C-49630F14834B}" srcOrd="0" destOrd="0" presId="urn:microsoft.com/office/officeart/2008/layout/LinedList"/>
    <dgm:cxn modelId="{D4DF766B-5AF2-714D-86A2-FEDBF5BD472C}" type="presParOf" srcId="{28297630-410C-5049-B72D-52DBA2A9E218}" destId="{B6F1218E-B08E-5540-8D9B-606C9724CBE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BAC13A-B830-4F7E-B3E6-1FFBCF34A8A9}"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5F5FEEB5-B1B4-4199-8131-CF48CF3E6081}">
      <dgm:prSet/>
      <dgm:spPr/>
      <dgm:t>
        <a:bodyPr/>
        <a:lstStyle/>
        <a:p>
          <a:pPr>
            <a:defRPr b="1"/>
          </a:pPr>
          <a:r>
            <a:rPr lang="en-US"/>
            <a:t>Core Leadership Thinkers</a:t>
          </a:r>
        </a:p>
      </dgm:t>
    </dgm:pt>
    <dgm:pt modelId="{62E7E5B4-DA0A-430C-B84A-C7AFFAB3D4CC}" type="parTrans" cxnId="{DE9217DB-3B85-477F-AACC-78EF2AFAAE77}">
      <dgm:prSet/>
      <dgm:spPr/>
      <dgm:t>
        <a:bodyPr/>
        <a:lstStyle/>
        <a:p>
          <a:endParaRPr lang="en-US"/>
        </a:p>
      </dgm:t>
    </dgm:pt>
    <dgm:pt modelId="{7798DA69-98E7-4324-B26B-B8250F68B453}" type="sibTrans" cxnId="{DE9217DB-3B85-477F-AACC-78EF2AFAAE77}">
      <dgm:prSet/>
      <dgm:spPr/>
      <dgm:t>
        <a:bodyPr/>
        <a:lstStyle/>
        <a:p>
          <a:endParaRPr lang="en-US"/>
        </a:p>
      </dgm:t>
    </dgm:pt>
    <dgm:pt modelId="{C80F6CBD-7E26-4D3B-BA2E-DD2746D57BB6}">
      <dgm:prSet/>
      <dgm:spPr/>
      <dgm:t>
        <a:bodyPr/>
        <a:lstStyle/>
        <a:p>
          <a:pPr algn="l"/>
          <a:r>
            <a:rPr lang="en-US"/>
            <a:t>Ronald Heifetz – Adaptive Leadership</a:t>
          </a:r>
        </a:p>
      </dgm:t>
    </dgm:pt>
    <dgm:pt modelId="{A74959F6-0134-4EFB-B5E3-FEDB32068C72}" type="parTrans" cxnId="{C56ECF95-90E9-4EA2-ABBD-01453541909F}">
      <dgm:prSet/>
      <dgm:spPr/>
      <dgm:t>
        <a:bodyPr/>
        <a:lstStyle/>
        <a:p>
          <a:endParaRPr lang="en-US"/>
        </a:p>
      </dgm:t>
    </dgm:pt>
    <dgm:pt modelId="{8490E48A-3B1F-40F2-9F1B-6DB2EFE1CF81}" type="sibTrans" cxnId="{C56ECF95-90E9-4EA2-ABBD-01453541909F}">
      <dgm:prSet/>
      <dgm:spPr/>
      <dgm:t>
        <a:bodyPr/>
        <a:lstStyle/>
        <a:p>
          <a:endParaRPr lang="en-US"/>
        </a:p>
      </dgm:t>
    </dgm:pt>
    <dgm:pt modelId="{C1791596-618C-4BD7-B011-9322BDE08504}">
      <dgm:prSet/>
      <dgm:spPr/>
      <dgm:t>
        <a:bodyPr/>
        <a:lstStyle/>
        <a:p>
          <a:pPr algn="l"/>
          <a:r>
            <a:rPr lang="en-US"/>
            <a:t>Peter Senge – Systems Thinking</a:t>
          </a:r>
        </a:p>
      </dgm:t>
    </dgm:pt>
    <dgm:pt modelId="{EB77529C-701F-42AC-9AAA-23DC3673859A}" type="parTrans" cxnId="{18360E22-5280-4CDA-B28E-165349FEEEDE}">
      <dgm:prSet/>
      <dgm:spPr/>
      <dgm:t>
        <a:bodyPr/>
        <a:lstStyle/>
        <a:p>
          <a:endParaRPr lang="en-US"/>
        </a:p>
      </dgm:t>
    </dgm:pt>
    <dgm:pt modelId="{DACCDDF7-1257-4845-A897-A3448231BDCA}" type="sibTrans" cxnId="{18360E22-5280-4CDA-B28E-165349FEEEDE}">
      <dgm:prSet/>
      <dgm:spPr/>
      <dgm:t>
        <a:bodyPr/>
        <a:lstStyle/>
        <a:p>
          <a:endParaRPr lang="en-US"/>
        </a:p>
      </dgm:t>
    </dgm:pt>
    <dgm:pt modelId="{BF8DF0FE-A8A8-4B61-8993-D8B2F5406089}">
      <dgm:prSet/>
      <dgm:spPr/>
      <dgm:t>
        <a:bodyPr/>
        <a:lstStyle/>
        <a:p>
          <a:pPr algn="l"/>
          <a:r>
            <a:rPr lang="en-US" dirty="0"/>
            <a:t>Simon Sinek – Start With Why / Trust &amp; Culture</a:t>
          </a:r>
        </a:p>
      </dgm:t>
    </dgm:pt>
    <dgm:pt modelId="{413F4898-DD18-47AF-9DB5-DD3877203576}" type="parTrans" cxnId="{9AF52293-EE13-407D-9F52-6DF64D3BA8C7}">
      <dgm:prSet/>
      <dgm:spPr/>
      <dgm:t>
        <a:bodyPr/>
        <a:lstStyle/>
        <a:p>
          <a:endParaRPr lang="en-US"/>
        </a:p>
      </dgm:t>
    </dgm:pt>
    <dgm:pt modelId="{BF1132F6-6C06-48B0-9EC0-1A7975CD6D0E}" type="sibTrans" cxnId="{9AF52293-EE13-407D-9F52-6DF64D3BA8C7}">
      <dgm:prSet/>
      <dgm:spPr/>
      <dgm:t>
        <a:bodyPr/>
        <a:lstStyle/>
        <a:p>
          <a:endParaRPr lang="en-US"/>
        </a:p>
      </dgm:t>
    </dgm:pt>
    <dgm:pt modelId="{416A1557-B9FD-49E2-A092-A75BA499854E}">
      <dgm:prSet/>
      <dgm:spPr/>
      <dgm:t>
        <a:bodyPr/>
        <a:lstStyle/>
        <a:p>
          <a:pPr algn="l"/>
          <a:r>
            <a:rPr lang="en-US"/>
            <a:t>John Maxwell – Leadership fundamentals</a:t>
          </a:r>
        </a:p>
      </dgm:t>
    </dgm:pt>
    <dgm:pt modelId="{DD881C93-DE2F-42D6-BB5F-F185ECECDC5B}" type="parTrans" cxnId="{18C3C430-DE3A-4437-BC75-2C8CA0931BD4}">
      <dgm:prSet/>
      <dgm:spPr/>
      <dgm:t>
        <a:bodyPr/>
        <a:lstStyle/>
        <a:p>
          <a:endParaRPr lang="en-US"/>
        </a:p>
      </dgm:t>
    </dgm:pt>
    <dgm:pt modelId="{0984DC5F-C441-471C-8E77-A6AC9D5129BD}" type="sibTrans" cxnId="{18C3C430-DE3A-4437-BC75-2C8CA0931BD4}">
      <dgm:prSet/>
      <dgm:spPr/>
      <dgm:t>
        <a:bodyPr/>
        <a:lstStyle/>
        <a:p>
          <a:endParaRPr lang="en-US"/>
        </a:p>
      </dgm:t>
    </dgm:pt>
    <dgm:pt modelId="{68D13FED-5C66-4D75-9169-F8A4B0D7ED9D}">
      <dgm:prSet/>
      <dgm:spPr/>
      <dgm:t>
        <a:bodyPr/>
        <a:lstStyle/>
        <a:p>
          <a:pPr algn="l"/>
          <a:r>
            <a:rPr lang="en-US"/>
            <a:t>Patrick Lencioni – Team dysfunction &amp; organizational health</a:t>
          </a:r>
        </a:p>
      </dgm:t>
    </dgm:pt>
    <dgm:pt modelId="{3A7135C1-383F-4D36-B945-559B48CDDC2E}" type="parTrans" cxnId="{48E02C26-9615-4B76-81E9-9B03F1C7816B}">
      <dgm:prSet/>
      <dgm:spPr/>
      <dgm:t>
        <a:bodyPr/>
        <a:lstStyle/>
        <a:p>
          <a:endParaRPr lang="en-US"/>
        </a:p>
      </dgm:t>
    </dgm:pt>
    <dgm:pt modelId="{B1A6D20D-1211-43E8-A9A2-B35377702284}" type="sibTrans" cxnId="{48E02C26-9615-4B76-81E9-9B03F1C7816B}">
      <dgm:prSet/>
      <dgm:spPr/>
      <dgm:t>
        <a:bodyPr/>
        <a:lstStyle/>
        <a:p>
          <a:endParaRPr lang="en-US"/>
        </a:p>
      </dgm:t>
    </dgm:pt>
    <dgm:pt modelId="{DFC0978A-87C2-4BC2-9763-D2E8F846E3F8}">
      <dgm:prSet/>
      <dgm:spPr/>
      <dgm:t>
        <a:bodyPr/>
        <a:lstStyle/>
        <a:p>
          <a:pPr algn="l"/>
          <a:r>
            <a:rPr lang="en-US"/>
            <a:t>Brené Brown – Courageous leadership / vulnerability</a:t>
          </a:r>
        </a:p>
      </dgm:t>
    </dgm:pt>
    <dgm:pt modelId="{7E4E1E52-B210-4A43-A090-EC7C744D8EE1}" type="parTrans" cxnId="{0DF2196F-2147-4557-A671-FA9C0D5542E9}">
      <dgm:prSet/>
      <dgm:spPr/>
      <dgm:t>
        <a:bodyPr/>
        <a:lstStyle/>
        <a:p>
          <a:endParaRPr lang="en-US"/>
        </a:p>
      </dgm:t>
    </dgm:pt>
    <dgm:pt modelId="{F68BD597-5152-4A52-BEB8-81CD389E502B}" type="sibTrans" cxnId="{0DF2196F-2147-4557-A671-FA9C0D5542E9}">
      <dgm:prSet/>
      <dgm:spPr/>
      <dgm:t>
        <a:bodyPr/>
        <a:lstStyle/>
        <a:p>
          <a:endParaRPr lang="en-US"/>
        </a:p>
      </dgm:t>
    </dgm:pt>
    <dgm:pt modelId="{90EA4C4D-5A3D-4617-9F54-00CED7CFE98E}">
      <dgm:prSet/>
      <dgm:spPr/>
      <dgm:t>
        <a:bodyPr/>
        <a:lstStyle/>
        <a:p>
          <a:pPr algn="l"/>
          <a:r>
            <a:rPr lang="en-US"/>
            <a:t>Jim Collins – Level 5 Leadership</a:t>
          </a:r>
        </a:p>
      </dgm:t>
    </dgm:pt>
    <dgm:pt modelId="{D62E1B44-8E83-45FB-90C8-2195921E4AD7}" type="parTrans" cxnId="{243321BC-9C9D-476D-B338-3FC492468EB0}">
      <dgm:prSet/>
      <dgm:spPr/>
      <dgm:t>
        <a:bodyPr/>
        <a:lstStyle/>
        <a:p>
          <a:endParaRPr lang="en-US"/>
        </a:p>
      </dgm:t>
    </dgm:pt>
    <dgm:pt modelId="{81EA3743-B11E-4164-82D4-0C175C1B3D46}" type="sibTrans" cxnId="{243321BC-9C9D-476D-B338-3FC492468EB0}">
      <dgm:prSet/>
      <dgm:spPr/>
      <dgm:t>
        <a:bodyPr/>
        <a:lstStyle/>
        <a:p>
          <a:endParaRPr lang="en-US"/>
        </a:p>
      </dgm:t>
    </dgm:pt>
    <dgm:pt modelId="{8A3B1C68-3822-48E8-AA72-A00781DB8E67}">
      <dgm:prSet/>
      <dgm:spPr/>
      <dgm:t>
        <a:bodyPr/>
        <a:lstStyle/>
        <a:p>
          <a:pPr>
            <a:defRPr b="1"/>
          </a:pPr>
          <a:r>
            <a:rPr lang="en-US"/>
            <a:t>Strategy &amp; Decision-Making</a:t>
          </a:r>
        </a:p>
      </dgm:t>
    </dgm:pt>
    <dgm:pt modelId="{3043D3B5-2B83-4901-99DA-55A970568754}" type="parTrans" cxnId="{8ED44EEE-A38B-44D4-A16D-37BBA5DA153B}">
      <dgm:prSet/>
      <dgm:spPr/>
      <dgm:t>
        <a:bodyPr/>
        <a:lstStyle/>
        <a:p>
          <a:endParaRPr lang="en-US"/>
        </a:p>
      </dgm:t>
    </dgm:pt>
    <dgm:pt modelId="{85CD4C0B-0400-4317-89A3-D52CF97845E3}" type="sibTrans" cxnId="{8ED44EEE-A38B-44D4-A16D-37BBA5DA153B}">
      <dgm:prSet/>
      <dgm:spPr/>
      <dgm:t>
        <a:bodyPr/>
        <a:lstStyle/>
        <a:p>
          <a:endParaRPr lang="en-US"/>
        </a:p>
      </dgm:t>
    </dgm:pt>
    <dgm:pt modelId="{BB23D5E1-7AA3-471A-BD93-39DAB8B2FB52}">
      <dgm:prSet/>
      <dgm:spPr/>
      <dgm:t>
        <a:bodyPr/>
        <a:lstStyle/>
        <a:p>
          <a:pPr algn="l"/>
          <a:r>
            <a:rPr lang="en-US" dirty="0"/>
            <a:t>Henry Mintzberg – Organizational structure &amp; leadership reality</a:t>
          </a:r>
        </a:p>
      </dgm:t>
    </dgm:pt>
    <dgm:pt modelId="{F3A9B9BB-D305-4299-A966-377D241FC1FC}" type="parTrans" cxnId="{008CA959-B465-462F-AC32-49F7B33B1033}">
      <dgm:prSet/>
      <dgm:spPr/>
      <dgm:t>
        <a:bodyPr/>
        <a:lstStyle/>
        <a:p>
          <a:endParaRPr lang="en-US"/>
        </a:p>
      </dgm:t>
    </dgm:pt>
    <dgm:pt modelId="{F2078451-880C-41B0-8F6B-5055249A9D30}" type="sibTrans" cxnId="{008CA959-B465-462F-AC32-49F7B33B1033}">
      <dgm:prSet/>
      <dgm:spPr/>
      <dgm:t>
        <a:bodyPr/>
        <a:lstStyle/>
        <a:p>
          <a:endParaRPr lang="en-US"/>
        </a:p>
      </dgm:t>
    </dgm:pt>
    <dgm:pt modelId="{33AAE57F-86B7-4631-A894-DF188EDB65A8}">
      <dgm:prSet/>
      <dgm:spPr/>
      <dgm:t>
        <a:bodyPr/>
        <a:lstStyle/>
        <a:p>
          <a:pPr algn="l"/>
          <a:r>
            <a:rPr lang="en-US"/>
            <a:t>Gary Hamel – Future of management</a:t>
          </a:r>
        </a:p>
      </dgm:t>
    </dgm:pt>
    <dgm:pt modelId="{9300A587-EC26-4742-9CE6-CB6739B691D5}" type="parTrans" cxnId="{8CAB3181-DB27-4151-8B36-30B03CD02D2D}">
      <dgm:prSet/>
      <dgm:spPr/>
      <dgm:t>
        <a:bodyPr/>
        <a:lstStyle/>
        <a:p>
          <a:endParaRPr lang="en-US"/>
        </a:p>
      </dgm:t>
    </dgm:pt>
    <dgm:pt modelId="{66EA4190-7874-4605-9D12-ED35CB6E9D97}" type="sibTrans" cxnId="{8CAB3181-DB27-4151-8B36-30B03CD02D2D}">
      <dgm:prSet/>
      <dgm:spPr/>
      <dgm:t>
        <a:bodyPr/>
        <a:lstStyle/>
        <a:p>
          <a:endParaRPr lang="en-US"/>
        </a:p>
      </dgm:t>
    </dgm:pt>
    <dgm:pt modelId="{BFC9B1A9-FE8F-42D8-9EC3-ED60F51E6DCE}">
      <dgm:prSet/>
      <dgm:spPr/>
      <dgm:t>
        <a:bodyPr/>
        <a:lstStyle/>
        <a:p>
          <a:pPr algn="l"/>
          <a:r>
            <a:rPr lang="en-US"/>
            <a:t>Margaret Wheatley – Leadership and systems in chaos</a:t>
          </a:r>
        </a:p>
      </dgm:t>
    </dgm:pt>
    <dgm:pt modelId="{BC8DB3CB-B020-4123-941D-44C2D37B2AD2}" type="parTrans" cxnId="{7DBAB8FE-37FE-49AC-8DEA-6705C59A6036}">
      <dgm:prSet/>
      <dgm:spPr/>
      <dgm:t>
        <a:bodyPr/>
        <a:lstStyle/>
        <a:p>
          <a:endParaRPr lang="en-US"/>
        </a:p>
      </dgm:t>
    </dgm:pt>
    <dgm:pt modelId="{B8207A44-8D64-4F84-8393-CA6F37A62A2C}" type="sibTrans" cxnId="{7DBAB8FE-37FE-49AC-8DEA-6705C59A6036}">
      <dgm:prSet/>
      <dgm:spPr/>
      <dgm:t>
        <a:bodyPr/>
        <a:lstStyle/>
        <a:p>
          <a:endParaRPr lang="en-US"/>
        </a:p>
      </dgm:t>
    </dgm:pt>
    <dgm:pt modelId="{02CEDE09-9974-474D-9159-C6FE538C38B5}">
      <dgm:prSet/>
      <dgm:spPr/>
      <dgm:t>
        <a:bodyPr/>
        <a:lstStyle/>
        <a:p>
          <a:pPr>
            <a:defRPr b="1"/>
          </a:pPr>
          <a:r>
            <a:rPr lang="en-US"/>
            <a:t>Crisis &amp; Complexity</a:t>
          </a:r>
        </a:p>
      </dgm:t>
    </dgm:pt>
    <dgm:pt modelId="{AF2D6EC0-2CED-4050-9BF4-DEF1468DEB5A}" type="parTrans" cxnId="{C63B282A-F56B-4D69-9F1B-A599C8998521}">
      <dgm:prSet/>
      <dgm:spPr/>
      <dgm:t>
        <a:bodyPr/>
        <a:lstStyle/>
        <a:p>
          <a:endParaRPr lang="en-US"/>
        </a:p>
      </dgm:t>
    </dgm:pt>
    <dgm:pt modelId="{65D10827-97F1-49E7-A067-693D393C51A1}" type="sibTrans" cxnId="{C63B282A-F56B-4D69-9F1B-A599C8998521}">
      <dgm:prSet/>
      <dgm:spPr/>
      <dgm:t>
        <a:bodyPr/>
        <a:lstStyle/>
        <a:p>
          <a:endParaRPr lang="en-US"/>
        </a:p>
      </dgm:t>
    </dgm:pt>
    <dgm:pt modelId="{A697A639-07D5-48C3-B18E-3DEA65AA2EC5}">
      <dgm:prSet/>
      <dgm:spPr/>
      <dgm:t>
        <a:bodyPr/>
        <a:lstStyle/>
        <a:p>
          <a:pPr algn="l"/>
          <a:r>
            <a:rPr lang="en-US" dirty="0"/>
            <a:t>General Stanley McChrystal – Team of Teams</a:t>
          </a:r>
        </a:p>
      </dgm:t>
    </dgm:pt>
    <dgm:pt modelId="{645832DA-0CA6-4161-AD0F-820058844BE2}" type="parTrans" cxnId="{F3C35F37-559C-47E6-9315-3436A74AE0E9}">
      <dgm:prSet/>
      <dgm:spPr/>
      <dgm:t>
        <a:bodyPr/>
        <a:lstStyle/>
        <a:p>
          <a:endParaRPr lang="en-US"/>
        </a:p>
      </dgm:t>
    </dgm:pt>
    <dgm:pt modelId="{C6C2F88E-B36B-427B-81BD-90E7A3534018}" type="sibTrans" cxnId="{F3C35F37-559C-47E6-9315-3436A74AE0E9}">
      <dgm:prSet/>
      <dgm:spPr/>
      <dgm:t>
        <a:bodyPr/>
        <a:lstStyle/>
        <a:p>
          <a:endParaRPr lang="en-US"/>
        </a:p>
      </dgm:t>
    </dgm:pt>
    <dgm:pt modelId="{1260588A-62C2-4F2C-8ADB-F7B04D5DE45D}">
      <dgm:prSet/>
      <dgm:spPr/>
      <dgm:t>
        <a:bodyPr/>
        <a:lstStyle/>
        <a:p>
          <a:pPr algn="l"/>
          <a:r>
            <a:rPr lang="en-US"/>
            <a:t>Atul Gawande – Healthcare systems &amp; human factors</a:t>
          </a:r>
        </a:p>
      </dgm:t>
    </dgm:pt>
    <dgm:pt modelId="{3D6D93CC-85DC-4628-8710-5A828E16730B}" type="parTrans" cxnId="{DC757FD0-29EF-458E-8244-AEE4ECF6E9A4}">
      <dgm:prSet/>
      <dgm:spPr/>
      <dgm:t>
        <a:bodyPr/>
        <a:lstStyle/>
        <a:p>
          <a:endParaRPr lang="en-US"/>
        </a:p>
      </dgm:t>
    </dgm:pt>
    <dgm:pt modelId="{FAF5DAE7-99D7-4A6F-B414-4129E814C299}" type="sibTrans" cxnId="{DC757FD0-29EF-458E-8244-AEE4ECF6E9A4}">
      <dgm:prSet/>
      <dgm:spPr/>
      <dgm:t>
        <a:bodyPr/>
        <a:lstStyle/>
        <a:p>
          <a:endParaRPr lang="en-US"/>
        </a:p>
      </dgm:t>
    </dgm:pt>
    <dgm:pt modelId="{78F2D9CB-D2A5-48DB-9E42-07AACD66C685}" type="pres">
      <dgm:prSet presAssocID="{92BAC13A-B830-4F7E-B3E6-1FFBCF34A8A9}" presName="root" presStyleCnt="0">
        <dgm:presLayoutVars>
          <dgm:dir/>
          <dgm:resizeHandles val="exact"/>
        </dgm:presLayoutVars>
      </dgm:prSet>
      <dgm:spPr/>
    </dgm:pt>
    <dgm:pt modelId="{D806102C-2A6A-4332-AE5E-CCDFC575D436}" type="pres">
      <dgm:prSet presAssocID="{5F5FEEB5-B1B4-4199-8131-CF48CF3E6081}" presName="compNode" presStyleCnt="0"/>
      <dgm:spPr/>
    </dgm:pt>
    <dgm:pt modelId="{80B1A43A-B44E-4987-AFDF-1E275ECA6D0A}" type="pres">
      <dgm:prSet presAssocID="{5F5FEEB5-B1B4-4199-8131-CF48CF3E6081}"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aptain"/>
        </a:ext>
      </dgm:extLst>
    </dgm:pt>
    <dgm:pt modelId="{B6354C01-E91D-4CB9-9FF9-6D26AC30C978}" type="pres">
      <dgm:prSet presAssocID="{5F5FEEB5-B1B4-4199-8131-CF48CF3E6081}" presName="iconSpace" presStyleCnt="0"/>
      <dgm:spPr/>
    </dgm:pt>
    <dgm:pt modelId="{47C02979-0426-45AE-A0B6-342999640827}" type="pres">
      <dgm:prSet presAssocID="{5F5FEEB5-B1B4-4199-8131-CF48CF3E6081}" presName="parTx" presStyleLbl="revTx" presStyleIdx="0" presStyleCnt="6">
        <dgm:presLayoutVars>
          <dgm:chMax val="0"/>
          <dgm:chPref val="0"/>
        </dgm:presLayoutVars>
      </dgm:prSet>
      <dgm:spPr/>
    </dgm:pt>
    <dgm:pt modelId="{736D4544-79DF-4B88-972C-848410533E2C}" type="pres">
      <dgm:prSet presAssocID="{5F5FEEB5-B1B4-4199-8131-CF48CF3E6081}" presName="txSpace" presStyleCnt="0"/>
      <dgm:spPr/>
    </dgm:pt>
    <dgm:pt modelId="{FB4ACC3A-EE83-4641-BAFE-9FD461236791}" type="pres">
      <dgm:prSet presAssocID="{5F5FEEB5-B1B4-4199-8131-CF48CF3E6081}" presName="desTx" presStyleLbl="revTx" presStyleIdx="1" presStyleCnt="6">
        <dgm:presLayoutVars/>
      </dgm:prSet>
      <dgm:spPr/>
    </dgm:pt>
    <dgm:pt modelId="{4A00EC83-B375-476C-9010-8F1261E1BA5B}" type="pres">
      <dgm:prSet presAssocID="{7798DA69-98E7-4324-B26B-B8250F68B453}" presName="sibTrans" presStyleCnt="0"/>
      <dgm:spPr/>
    </dgm:pt>
    <dgm:pt modelId="{99075BB0-0E11-4945-8757-7FCB8006AD2E}" type="pres">
      <dgm:prSet presAssocID="{8A3B1C68-3822-48E8-AA72-A00781DB8E67}" presName="compNode" presStyleCnt="0"/>
      <dgm:spPr/>
    </dgm:pt>
    <dgm:pt modelId="{98FD3D42-0957-429E-95B7-973F45467DF4}" type="pres">
      <dgm:prSet presAssocID="{8A3B1C68-3822-48E8-AA72-A00781DB8E67}"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EBE68D50-CE97-46B5-84DB-720FEDC95DAB}" type="pres">
      <dgm:prSet presAssocID="{8A3B1C68-3822-48E8-AA72-A00781DB8E67}" presName="iconSpace" presStyleCnt="0"/>
      <dgm:spPr/>
    </dgm:pt>
    <dgm:pt modelId="{85912B28-C34B-431A-8B0B-CA08D17BB267}" type="pres">
      <dgm:prSet presAssocID="{8A3B1C68-3822-48E8-AA72-A00781DB8E67}" presName="parTx" presStyleLbl="revTx" presStyleIdx="2" presStyleCnt="6">
        <dgm:presLayoutVars>
          <dgm:chMax val="0"/>
          <dgm:chPref val="0"/>
        </dgm:presLayoutVars>
      </dgm:prSet>
      <dgm:spPr/>
    </dgm:pt>
    <dgm:pt modelId="{9DE4D01A-9CAD-4024-A7B3-6ED4D37240D9}" type="pres">
      <dgm:prSet presAssocID="{8A3B1C68-3822-48E8-AA72-A00781DB8E67}" presName="txSpace" presStyleCnt="0"/>
      <dgm:spPr/>
    </dgm:pt>
    <dgm:pt modelId="{90D32A40-E35D-4091-B396-7B0BF651ED49}" type="pres">
      <dgm:prSet presAssocID="{8A3B1C68-3822-48E8-AA72-A00781DB8E67}" presName="desTx" presStyleLbl="revTx" presStyleIdx="3" presStyleCnt="6">
        <dgm:presLayoutVars/>
      </dgm:prSet>
      <dgm:spPr/>
    </dgm:pt>
    <dgm:pt modelId="{53E1879A-D485-4FA3-828F-BF5408234588}" type="pres">
      <dgm:prSet presAssocID="{85CD4C0B-0400-4317-89A3-D52CF97845E3}" presName="sibTrans" presStyleCnt="0"/>
      <dgm:spPr/>
    </dgm:pt>
    <dgm:pt modelId="{96322CB6-F849-42DD-A4C8-BC377E259A04}" type="pres">
      <dgm:prSet presAssocID="{02CEDE09-9974-474D-9159-C6FE538C38B5}" presName="compNode" presStyleCnt="0"/>
      <dgm:spPr/>
    </dgm:pt>
    <dgm:pt modelId="{77F8C4FA-5A80-4AC9-8F2C-920CDD28F3B9}" type="pres">
      <dgm:prSet presAssocID="{02CEDE09-9974-474D-9159-C6FE538C38B5}"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roup of People"/>
        </a:ext>
      </dgm:extLst>
    </dgm:pt>
    <dgm:pt modelId="{06921DD2-9895-42BD-9A59-78E7439184FE}" type="pres">
      <dgm:prSet presAssocID="{02CEDE09-9974-474D-9159-C6FE538C38B5}" presName="iconSpace" presStyleCnt="0"/>
      <dgm:spPr/>
    </dgm:pt>
    <dgm:pt modelId="{DB824684-1593-4862-9C36-CF8720B7FDC6}" type="pres">
      <dgm:prSet presAssocID="{02CEDE09-9974-474D-9159-C6FE538C38B5}" presName="parTx" presStyleLbl="revTx" presStyleIdx="4" presStyleCnt="6">
        <dgm:presLayoutVars>
          <dgm:chMax val="0"/>
          <dgm:chPref val="0"/>
        </dgm:presLayoutVars>
      </dgm:prSet>
      <dgm:spPr/>
    </dgm:pt>
    <dgm:pt modelId="{217528BA-0F4B-491D-BD5A-5F09334B8606}" type="pres">
      <dgm:prSet presAssocID="{02CEDE09-9974-474D-9159-C6FE538C38B5}" presName="txSpace" presStyleCnt="0"/>
      <dgm:spPr/>
    </dgm:pt>
    <dgm:pt modelId="{52CA4DE9-CB39-446D-9009-10C23E3E5E84}" type="pres">
      <dgm:prSet presAssocID="{02CEDE09-9974-474D-9159-C6FE538C38B5}" presName="desTx" presStyleLbl="revTx" presStyleIdx="5" presStyleCnt="6">
        <dgm:presLayoutVars/>
      </dgm:prSet>
      <dgm:spPr/>
    </dgm:pt>
  </dgm:ptLst>
  <dgm:cxnLst>
    <dgm:cxn modelId="{BFC1C80B-CEE7-4734-ADE7-78EEDC054192}" type="presOf" srcId="{C80F6CBD-7E26-4D3B-BA2E-DD2746D57BB6}" destId="{FB4ACC3A-EE83-4641-BAFE-9FD461236791}" srcOrd="0" destOrd="0" presId="urn:microsoft.com/office/officeart/2018/5/layout/CenteredIconLabelDescriptionList"/>
    <dgm:cxn modelId="{10A2D814-7FC7-4E4A-81B3-3EB2C1C39409}" type="presOf" srcId="{5F5FEEB5-B1B4-4199-8131-CF48CF3E6081}" destId="{47C02979-0426-45AE-A0B6-342999640827}" srcOrd="0" destOrd="0" presId="urn:microsoft.com/office/officeart/2018/5/layout/CenteredIconLabelDescriptionList"/>
    <dgm:cxn modelId="{4DBD0E1A-72CF-457E-8D83-60EEC7D79744}" type="presOf" srcId="{BFC9B1A9-FE8F-42D8-9EC3-ED60F51E6DCE}" destId="{90D32A40-E35D-4091-B396-7B0BF651ED49}" srcOrd="0" destOrd="2" presId="urn:microsoft.com/office/officeart/2018/5/layout/CenteredIconLabelDescriptionList"/>
    <dgm:cxn modelId="{C148B51D-7D0E-4ACE-B187-466A2E5A3487}" type="presOf" srcId="{02CEDE09-9974-474D-9159-C6FE538C38B5}" destId="{DB824684-1593-4862-9C36-CF8720B7FDC6}" srcOrd="0" destOrd="0" presId="urn:microsoft.com/office/officeart/2018/5/layout/CenteredIconLabelDescriptionList"/>
    <dgm:cxn modelId="{18360E22-5280-4CDA-B28E-165349FEEEDE}" srcId="{5F5FEEB5-B1B4-4199-8131-CF48CF3E6081}" destId="{C1791596-618C-4BD7-B011-9322BDE08504}" srcOrd="1" destOrd="0" parTransId="{EB77529C-701F-42AC-9AAA-23DC3673859A}" sibTransId="{DACCDDF7-1257-4845-A897-A3448231BDCA}"/>
    <dgm:cxn modelId="{48E02C26-9615-4B76-81E9-9B03F1C7816B}" srcId="{5F5FEEB5-B1B4-4199-8131-CF48CF3E6081}" destId="{68D13FED-5C66-4D75-9169-F8A4B0D7ED9D}" srcOrd="4" destOrd="0" parTransId="{3A7135C1-383F-4D36-B945-559B48CDDC2E}" sibTransId="{B1A6D20D-1211-43E8-A9A2-B35377702284}"/>
    <dgm:cxn modelId="{C63B282A-F56B-4D69-9F1B-A599C8998521}" srcId="{92BAC13A-B830-4F7E-B3E6-1FFBCF34A8A9}" destId="{02CEDE09-9974-474D-9159-C6FE538C38B5}" srcOrd="2" destOrd="0" parTransId="{AF2D6EC0-2CED-4050-9BF4-DEF1468DEB5A}" sibTransId="{65D10827-97F1-49E7-A067-693D393C51A1}"/>
    <dgm:cxn modelId="{30F7962B-572A-44C0-A508-79A9B57F20D5}" type="presOf" srcId="{DFC0978A-87C2-4BC2-9763-D2E8F846E3F8}" destId="{FB4ACC3A-EE83-4641-BAFE-9FD461236791}" srcOrd="0" destOrd="5" presId="urn:microsoft.com/office/officeart/2018/5/layout/CenteredIconLabelDescriptionList"/>
    <dgm:cxn modelId="{E524992F-B49E-4DE8-93BA-323D92725F44}" type="presOf" srcId="{C1791596-618C-4BD7-B011-9322BDE08504}" destId="{FB4ACC3A-EE83-4641-BAFE-9FD461236791}" srcOrd="0" destOrd="1" presId="urn:microsoft.com/office/officeart/2018/5/layout/CenteredIconLabelDescriptionList"/>
    <dgm:cxn modelId="{18C3C430-DE3A-4437-BC75-2C8CA0931BD4}" srcId="{5F5FEEB5-B1B4-4199-8131-CF48CF3E6081}" destId="{416A1557-B9FD-49E2-A092-A75BA499854E}" srcOrd="3" destOrd="0" parTransId="{DD881C93-DE2F-42D6-BB5F-F185ECECDC5B}" sibTransId="{0984DC5F-C441-471C-8E77-A6AC9D5129BD}"/>
    <dgm:cxn modelId="{03617733-E491-4432-A1EC-10BC609F36C8}" type="presOf" srcId="{33AAE57F-86B7-4631-A894-DF188EDB65A8}" destId="{90D32A40-E35D-4091-B396-7B0BF651ED49}" srcOrd="0" destOrd="1" presId="urn:microsoft.com/office/officeart/2018/5/layout/CenteredIconLabelDescriptionList"/>
    <dgm:cxn modelId="{F3C35F37-559C-47E6-9315-3436A74AE0E9}" srcId="{02CEDE09-9974-474D-9159-C6FE538C38B5}" destId="{A697A639-07D5-48C3-B18E-3DEA65AA2EC5}" srcOrd="0" destOrd="0" parTransId="{645832DA-0CA6-4161-AD0F-820058844BE2}" sibTransId="{C6C2F88E-B36B-427B-81BD-90E7A3534018}"/>
    <dgm:cxn modelId="{4106824A-EA62-4EF4-97EE-247FD4C6D1A1}" type="presOf" srcId="{1260588A-62C2-4F2C-8ADB-F7B04D5DE45D}" destId="{52CA4DE9-CB39-446D-9009-10C23E3E5E84}" srcOrd="0" destOrd="1" presId="urn:microsoft.com/office/officeart/2018/5/layout/CenteredIconLabelDescriptionList"/>
    <dgm:cxn modelId="{0DF2196F-2147-4557-A671-FA9C0D5542E9}" srcId="{5F5FEEB5-B1B4-4199-8131-CF48CF3E6081}" destId="{DFC0978A-87C2-4BC2-9763-D2E8F846E3F8}" srcOrd="5" destOrd="0" parTransId="{7E4E1E52-B210-4A43-A090-EC7C744D8EE1}" sibTransId="{F68BD597-5152-4A52-BEB8-81CD389E502B}"/>
    <dgm:cxn modelId="{E5C2326F-AAA8-4304-9381-7FEC00159C67}" type="presOf" srcId="{92BAC13A-B830-4F7E-B3E6-1FFBCF34A8A9}" destId="{78F2D9CB-D2A5-48DB-9E42-07AACD66C685}" srcOrd="0" destOrd="0" presId="urn:microsoft.com/office/officeart/2018/5/layout/CenteredIconLabelDescriptionList"/>
    <dgm:cxn modelId="{14902A78-BCF8-4C96-BD90-27EB6DD9678E}" type="presOf" srcId="{416A1557-B9FD-49E2-A092-A75BA499854E}" destId="{FB4ACC3A-EE83-4641-BAFE-9FD461236791}" srcOrd="0" destOrd="3" presId="urn:microsoft.com/office/officeart/2018/5/layout/CenteredIconLabelDescriptionList"/>
    <dgm:cxn modelId="{008CA959-B465-462F-AC32-49F7B33B1033}" srcId="{8A3B1C68-3822-48E8-AA72-A00781DB8E67}" destId="{BB23D5E1-7AA3-471A-BD93-39DAB8B2FB52}" srcOrd="0" destOrd="0" parTransId="{F3A9B9BB-D305-4299-A966-377D241FC1FC}" sibTransId="{F2078451-880C-41B0-8F6B-5055249A9D30}"/>
    <dgm:cxn modelId="{8CAB3181-DB27-4151-8B36-30B03CD02D2D}" srcId="{8A3B1C68-3822-48E8-AA72-A00781DB8E67}" destId="{33AAE57F-86B7-4631-A894-DF188EDB65A8}" srcOrd="1" destOrd="0" parTransId="{9300A587-EC26-4742-9CE6-CB6739B691D5}" sibTransId="{66EA4190-7874-4605-9D12-ED35CB6E9D97}"/>
    <dgm:cxn modelId="{9AF52293-EE13-407D-9F52-6DF64D3BA8C7}" srcId="{5F5FEEB5-B1B4-4199-8131-CF48CF3E6081}" destId="{BF8DF0FE-A8A8-4B61-8993-D8B2F5406089}" srcOrd="2" destOrd="0" parTransId="{413F4898-DD18-47AF-9DB5-DD3877203576}" sibTransId="{BF1132F6-6C06-48B0-9EC0-1A7975CD6D0E}"/>
    <dgm:cxn modelId="{C56ECF95-90E9-4EA2-ABBD-01453541909F}" srcId="{5F5FEEB5-B1B4-4199-8131-CF48CF3E6081}" destId="{C80F6CBD-7E26-4D3B-BA2E-DD2746D57BB6}" srcOrd="0" destOrd="0" parTransId="{A74959F6-0134-4EFB-B5E3-FEDB32068C72}" sibTransId="{8490E48A-3B1F-40F2-9F1B-6DB2EFE1CF81}"/>
    <dgm:cxn modelId="{589FF899-65A0-402E-82EE-2D65F678D7FE}" type="presOf" srcId="{8A3B1C68-3822-48E8-AA72-A00781DB8E67}" destId="{85912B28-C34B-431A-8B0B-CA08D17BB267}" srcOrd="0" destOrd="0" presId="urn:microsoft.com/office/officeart/2018/5/layout/CenteredIconLabelDescriptionList"/>
    <dgm:cxn modelId="{A39268A2-7969-4CB2-A6B1-8F2DF77B2477}" type="presOf" srcId="{A697A639-07D5-48C3-B18E-3DEA65AA2EC5}" destId="{52CA4DE9-CB39-446D-9009-10C23E3E5E84}" srcOrd="0" destOrd="0" presId="urn:microsoft.com/office/officeart/2018/5/layout/CenteredIconLabelDescriptionList"/>
    <dgm:cxn modelId="{7B8B73A9-D66E-46C4-B7D1-4B4062449B9B}" type="presOf" srcId="{BF8DF0FE-A8A8-4B61-8993-D8B2F5406089}" destId="{FB4ACC3A-EE83-4641-BAFE-9FD461236791}" srcOrd="0" destOrd="2" presId="urn:microsoft.com/office/officeart/2018/5/layout/CenteredIconLabelDescriptionList"/>
    <dgm:cxn modelId="{243321BC-9C9D-476D-B338-3FC492468EB0}" srcId="{5F5FEEB5-B1B4-4199-8131-CF48CF3E6081}" destId="{90EA4C4D-5A3D-4617-9F54-00CED7CFE98E}" srcOrd="6" destOrd="0" parTransId="{D62E1B44-8E83-45FB-90C8-2195921E4AD7}" sibTransId="{81EA3743-B11E-4164-82D4-0C175C1B3D46}"/>
    <dgm:cxn modelId="{B88CDFC1-98AD-4B7C-AE8E-E7B881B17610}" type="presOf" srcId="{BB23D5E1-7AA3-471A-BD93-39DAB8B2FB52}" destId="{90D32A40-E35D-4091-B396-7B0BF651ED49}" srcOrd="0" destOrd="0" presId="urn:microsoft.com/office/officeart/2018/5/layout/CenteredIconLabelDescriptionList"/>
    <dgm:cxn modelId="{DC757FD0-29EF-458E-8244-AEE4ECF6E9A4}" srcId="{02CEDE09-9974-474D-9159-C6FE538C38B5}" destId="{1260588A-62C2-4F2C-8ADB-F7B04D5DE45D}" srcOrd="1" destOrd="0" parTransId="{3D6D93CC-85DC-4628-8710-5A828E16730B}" sibTransId="{FAF5DAE7-99D7-4A6F-B414-4129E814C299}"/>
    <dgm:cxn modelId="{F04CF2D2-48EF-47BF-991F-29B10F0D1E69}" type="presOf" srcId="{90EA4C4D-5A3D-4617-9F54-00CED7CFE98E}" destId="{FB4ACC3A-EE83-4641-BAFE-9FD461236791}" srcOrd="0" destOrd="6" presId="urn:microsoft.com/office/officeart/2018/5/layout/CenteredIconLabelDescriptionList"/>
    <dgm:cxn modelId="{DE9217DB-3B85-477F-AACC-78EF2AFAAE77}" srcId="{92BAC13A-B830-4F7E-B3E6-1FFBCF34A8A9}" destId="{5F5FEEB5-B1B4-4199-8131-CF48CF3E6081}" srcOrd="0" destOrd="0" parTransId="{62E7E5B4-DA0A-430C-B84A-C7AFFAB3D4CC}" sibTransId="{7798DA69-98E7-4324-B26B-B8250F68B453}"/>
    <dgm:cxn modelId="{D56256E7-BBB2-47EA-8AD0-A6A18D61377F}" type="presOf" srcId="{68D13FED-5C66-4D75-9169-F8A4B0D7ED9D}" destId="{FB4ACC3A-EE83-4641-BAFE-9FD461236791}" srcOrd="0" destOrd="4" presId="urn:microsoft.com/office/officeart/2018/5/layout/CenteredIconLabelDescriptionList"/>
    <dgm:cxn modelId="{8ED44EEE-A38B-44D4-A16D-37BBA5DA153B}" srcId="{92BAC13A-B830-4F7E-B3E6-1FFBCF34A8A9}" destId="{8A3B1C68-3822-48E8-AA72-A00781DB8E67}" srcOrd="1" destOrd="0" parTransId="{3043D3B5-2B83-4901-99DA-55A970568754}" sibTransId="{85CD4C0B-0400-4317-89A3-D52CF97845E3}"/>
    <dgm:cxn modelId="{7DBAB8FE-37FE-49AC-8DEA-6705C59A6036}" srcId="{8A3B1C68-3822-48E8-AA72-A00781DB8E67}" destId="{BFC9B1A9-FE8F-42D8-9EC3-ED60F51E6DCE}" srcOrd="2" destOrd="0" parTransId="{BC8DB3CB-B020-4123-941D-44C2D37B2AD2}" sibTransId="{B8207A44-8D64-4F84-8393-CA6F37A62A2C}"/>
    <dgm:cxn modelId="{A90C1084-2B51-44B4-A689-5B1C98A50B25}" type="presParOf" srcId="{78F2D9CB-D2A5-48DB-9E42-07AACD66C685}" destId="{D806102C-2A6A-4332-AE5E-CCDFC575D436}" srcOrd="0" destOrd="0" presId="urn:microsoft.com/office/officeart/2018/5/layout/CenteredIconLabelDescriptionList"/>
    <dgm:cxn modelId="{BD59A172-A732-4982-A869-0CED343A0092}" type="presParOf" srcId="{D806102C-2A6A-4332-AE5E-CCDFC575D436}" destId="{80B1A43A-B44E-4987-AFDF-1E275ECA6D0A}" srcOrd="0" destOrd="0" presId="urn:microsoft.com/office/officeart/2018/5/layout/CenteredIconLabelDescriptionList"/>
    <dgm:cxn modelId="{98C7BCF5-2801-45EA-B799-854F1F462400}" type="presParOf" srcId="{D806102C-2A6A-4332-AE5E-CCDFC575D436}" destId="{B6354C01-E91D-4CB9-9FF9-6D26AC30C978}" srcOrd="1" destOrd="0" presId="urn:microsoft.com/office/officeart/2018/5/layout/CenteredIconLabelDescriptionList"/>
    <dgm:cxn modelId="{4BCED1DD-9BF7-45C3-ADD5-E8DD515710D4}" type="presParOf" srcId="{D806102C-2A6A-4332-AE5E-CCDFC575D436}" destId="{47C02979-0426-45AE-A0B6-342999640827}" srcOrd="2" destOrd="0" presId="urn:microsoft.com/office/officeart/2018/5/layout/CenteredIconLabelDescriptionList"/>
    <dgm:cxn modelId="{94A4CB70-1F08-4B5C-88B7-B158B93E31BF}" type="presParOf" srcId="{D806102C-2A6A-4332-AE5E-CCDFC575D436}" destId="{736D4544-79DF-4B88-972C-848410533E2C}" srcOrd="3" destOrd="0" presId="urn:microsoft.com/office/officeart/2018/5/layout/CenteredIconLabelDescriptionList"/>
    <dgm:cxn modelId="{227DDFFA-0C21-426E-AEA7-7719731866ED}" type="presParOf" srcId="{D806102C-2A6A-4332-AE5E-CCDFC575D436}" destId="{FB4ACC3A-EE83-4641-BAFE-9FD461236791}" srcOrd="4" destOrd="0" presId="urn:microsoft.com/office/officeart/2018/5/layout/CenteredIconLabelDescriptionList"/>
    <dgm:cxn modelId="{F1AB2BD9-32B8-45CA-8D14-78ABD0F1E2A0}" type="presParOf" srcId="{78F2D9CB-D2A5-48DB-9E42-07AACD66C685}" destId="{4A00EC83-B375-476C-9010-8F1261E1BA5B}" srcOrd="1" destOrd="0" presId="urn:microsoft.com/office/officeart/2018/5/layout/CenteredIconLabelDescriptionList"/>
    <dgm:cxn modelId="{4D6DAB20-7472-4DE9-8E70-C53BEA43C6ED}" type="presParOf" srcId="{78F2D9CB-D2A5-48DB-9E42-07AACD66C685}" destId="{99075BB0-0E11-4945-8757-7FCB8006AD2E}" srcOrd="2" destOrd="0" presId="urn:microsoft.com/office/officeart/2018/5/layout/CenteredIconLabelDescriptionList"/>
    <dgm:cxn modelId="{E903F1AB-507D-4C37-BDA6-00FE24EFBD56}" type="presParOf" srcId="{99075BB0-0E11-4945-8757-7FCB8006AD2E}" destId="{98FD3D42-0957-429E-95B7-973F45467DF4}" srcOrd="0" destOrd="0" presId="urn:microsoft.com/office/officeart/2018/5/layout/CenteredIconLabelDescriptionList"/>
    <dgm:cxn modelId="{A024B7D4-E60E-4CAC-933A-809B0C9C59D5}" type="presParOf" srcId="{99075BB0-0E11-4945-8757-7FCB8006AD2E}" destId="{EBE68D50-CE97-46B5-84DB-720FEDC95DAB}" srcOrd="1" destOrd="0" presId="urn:microsoft.com/office/officeart/2018/5/layout/CenteredIconLabelDescriptionList"/>
    <dgm:cxn modelId="{7FE16E86-E06D-44AE-BB1F-05F8DD52F0E9}" type="presParOf" srcId="{99075BB0-0E11-4945-8757-7FCB8006AD2E}" destId="{85912B28-C34B-431A-8B0B-CA08D17BB267}" srcOrd="2" destOrd="0" presId="urn:microsoft.com/office/officeart/2018/5/layout/CenteredIconLabelDescriptionList"/>
    <dgm:cxn modelId="{C6E966EB-EED5-4F51-8406-5C1E3D915616}" type="presParOf" srcId="{99075BB0-0E11-4945-8757-7FCB8006AD2E}" destId="{9DE4D01A-9CAD-4024-A7B3-6ED4D37240D9}" srcOrd="3" destOrd="0" presId="urn:microsoft.com/office/officeart/2018/5/layout/CenteredIconLabelDescriptionList"/>
    <dgm:cxn modelId="{18D92112-06A5-40E7-BD17-E06F69068783}" type="presParOf" srcId="{99075BB0-0E11-4945-8757-7FCB8006AD2E}" destId="{90D32A40-E35D-4091-B396-7B0BF651ED49}" srcOrd="4" destOrd="0" presId="urn:microsoft.com/office/officeart/2018/5/layout/CenteredIconLabelDescriptionList"/>
    <dgm:cxn modelId="{353BAEC7-C026-4FA0-8E7E-B880E9A7E8F9}" type="presParOf" srcId="{78F2D9CB-D2A5-48DB-9E42-07AACD66C685}" destId="{53E1879A-D485-4FA3-828F-BF5408234588}" srcOrd="3" destOrd="0" presId="urn:microsoft.com/office/officeart/2018/5/layout/CenteredIconLabelDescriptionList"/>
    <dgm:cxn modelId="{7BF56343-3B5F-4A4F-ABDC-694A901D2F5C}" type="presParOf" srcId="{78F2D9CB-D2A5-48DB-9E42-07AACD66C685}" destId="{96322CB6-F849-42DD-A4C8-BC377E259A04}" srcOrd="4" destOrd="0" presId="urn:microsoft.com/office/officeart/2018/5/layout/CenteredIconLabelDescriptionList"/>
    <dgm:cxn modelId="{31E460F8-4594-43EE-961E-9D2D606E0944}" type="presParOf" srcId="{96322CB6-F849-42DD-A4C8-BC377E259A04}" destId="{77F8C4FA-5A80-4AC9-8F2C-920CDD28F3B9}" srcOrd="0" destOrd="0" presId="urn:microsoft.com/office/officeart/2018/5/layout/CenteredIconLabelDescriptionList"/>
    <dgm:cxn modelId="{94AAC01A-1E76-4986-90DB-A8CDC67CB829}" type="presParOf" srcId="{96322CB6-F849-42DD-A4C8-BC377E259A04}" destId="{06921DD2-9895-42BD-9A59-78E7439184FE}" srcOrd="1" destOrd="0" presId="urn:microsoft.com/office/officeart/2018/5/layout/CenteredIconLabelDescriptionList"/>
    <dgm:cxn modelId="{261B0B3E-66DB-4A07-8EB5-0D714C2429A9}" type="presParOf" srcId="{96322CB6-F849-42DD-A4C8-BC377E259A04}" destId="{DB824684-1593-4862-9C36-CF8720B7FDC6}" srcOrd="2" destOrd="0" presId="urn:microsoft.com/office/officeart/2018/5/layout/CenteredIconLabelDescriptionList"/>
    <dgm:cxn modelId="{1E3A9051-DCC9-4CB8-BEBA-9A0CAD3A5B42}" type="presParOf" srcId="{96322CB6-F849-42DD-A4C8-BC377E259A04}" destId="{217528BA-0F4B-491D-BD5A-5F09334B8606}" srcOrd="3" destOrd="0" presId="urn:microsoft.com/office/officeart/2018/5/layout/CenteredIconLabelDescriptionList"/>
    <dgm:cxn modelId="{CB4C8C65-17B3-4487-95F6-A26E67FA95E8}" type="presParOf" srcId="{96322CB6-F849-42DD-A4C8-BC377E259A04}" destId="{52CA4DE9-CB39-446D-9009-10C23E3E5E8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6A524-0790-0E4A-921B-874F92CF29E3}">
      <dsp:nvSpPr>
        <dsp:cNvPr id="0" name=""/>
        <dsp:cNvSpPr/>
      </dsp:nvSpPr>
      <dsp:spPr>
        <a:xfrm>
          <a:off x="0" y="0"/>
          <a:ext cx="9288654" cy="125784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Coordination</a:t>
          </a:r>
          <a:br>
            <a:rPr lang="en-US" sz="3300" kern="1200"/>
          </a:br>
          <a:endParaRPr lang="en-US" sz="3300" kern="1200"/>
        </a:p>
      </dsp:txBody>
      <dsp:txXfrm>
        <a:off x="36841" y="36841"/>
        <a:ext cx="7931345" cy="1184159"/>
      </dsp:txXfrm>
    </dsp:sp>
    <dsp:sp modelId="{910F10C6-C9DB-4D46-8334-0413A1BDBDF1}">
      <dsp:nvSpPr>
        <dsp:cNvPr id="0" name=""/>
        <dsp:cNvSpPr/>
      </dsp:nvSpPr>
      <dsp:spPr>
        <a:xfrm>
          <a:off x="819587" y="1467481"/>
          <a:ext cx="9288654" cy="1257841"/>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Communication</a:t>
          </a:r>
          <a:br>
            <a:rPr lang="en-US" sz="3300" kern="1200"/>
          </a:br>
          <a:endParaRPr lang="en-US" sz="3300" kern="1200"/>
        </a:p>
      </dsp:txBody>
      <dsp:txXfrm>
        <a:off x="856428" y="1504322"/>
        <a:ext cx="7577788" cy="1184159"/>
      </dsp:txXfrm>
    </dsp:sp>
    <dsp:sp modelId="{CB0A7CB1-17FA-B740-BC24-E3A6484455F8}">
      <dsp:nvSpPr>
        <dsp:cNvPr id="0" name=""/>
        <dsp:cNvSpPr/>
      </dsp:nvSpPr>
      <dsp:spPr>
        <a:xfrm>
          <a:off x="1639174" y="2934963"/>
          <a:ext cx="9288654" cy="1257841"/>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Collaboration</a:t>
          </a:r>
        </a:p>
      </dsp:txBody>
      <dsp:txXfrm>
        <a:off x="1676015" y="2971804"/>
        <a:ext cx="7577788" cy="1184159"/>
      </dsp:txXfrm>
    </dsp:sp>
    <dsp:sp modelId="{BDB327AA-E43B-754E-9593-2C485E0B060D}">
      <dsp:nvSpPr>
        <dsp:cNvPr id="0" name=""/>
        <dsp:cNvSpPr/>
      </dsp:nvSpPr>
      <dsp:spPr>
        <a:xfrm>
          <a:off x="8471057" y="953863"/>
          <a:ext cx="817596" cy="817596"/>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55016" y="953863"/>
        <a:ext cx="449678" cy="615241"/>
      </dsp:txXfrm>
    </dsp:sp>
    <dsp:sp modelId="{3E64CB60-ADD7-F440-B3D4-462A529AB761}">
      <dsp:nvSpPr>
        <dsp:cNvPr id="0" name=""/>
        <dsp:cNvSpPr/>
      </dsp:nvSpPr>
      <dsp:spPr>
        <a:xfrm>
          <a:off x="9290644" y="2412959"/>
          <a:ext cx="817596" cy="817596"/>
        </a:xfrm>
        <a:prstGeom prst="downArrow">
          <a:avLst>
            <a:gd name="adj1" fmla="val 55000"/>
            <a:gd name="adj2" fmla="val 45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74603" y="2412959"/>
        <a:ext cx="449678" cy="615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813F9-8AF9-4734-936A-3B1B5483659D}">
      <dsp:nvSpPr>
        <dsp:cNvPr id="0" name=""/>
        <dsp:cNvSpPr/>
      </dsp:nvSpPr>
      <dsp:spPr>
        <a:xfrm>
          <a:off x="269166" y="2766492"/>
          <a:ext cx="2141567" cy="582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3 July</a:t>
          </a:r>
        </a:p>
      </dsp:txBody>
      <dsp:txXfrm>
        <a:off x="269166" y="2766492"/>
        <a:ext cx="2141567" cy="582148"/>
      </dsp:txXfrm>
    </dsp:sp>
    <dsp:sp modelId="{3CC5CF8F-46FB-40B8-87B0-67791DBC1540}">
      <dsp:nvSpPr>
        <dsp:cNvPr id="0" name=""/>
        <dsp:cNvSpPr/>
      </dsp:nvSpPr>
      <dsp:spPr>
        <a:xfrm>
          <a:off x="0" y="2472842"/>
          <a:ext cx="12049259" cy="2060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AAEC1-DC21-4454-B9D3-89D097CA07B8}">
      <dsp:nvSpPr>
        <dsp:cNvPr id="0" name=""/>
        <dsp:cNvSpPr/>
      </dsp:nvSpPr>
      <dsp:spPr>
        <a:xfrm>
          <a:off x="162088" y="878374"/>
          <a:ext cx="2355724" cy="71866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(Wednesday) Rumor of potential event</a:t>
          </a:r>
        </a:p>
      </dsp:txBody>
      <dsp:txXfrm>
        <a:off x="162088" y="878374"/>
        <a:ext cx="2355724" cy="718669"/>
      </dsp:txXfrm>
    </dsp:sp>
    <dsp:sp modelId="{51DCCF77-4A50-4BC4-A5D7-4BDCCF9D71E1}">
      <dsp:nvSpPr>
        <dsp:cNvPr id="0" name=""/>
        <dsp:cNvSpPr/>
      </dsp:nvSpPr>
      <dsp:spPr>
        <a:xfrm>
          <a:off x="1339950" y="1597044"/>
          <a:ext cx="0" cy="87579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75788A4-6563-4F8F-93D3-5970FE788FDB}">
      <dsp:nvSpPr>
        <dsp:cNvPr id="0" name=""/>
        <dsp:cNvSpPr/>
      </dsp:nvSpPr>
      <dsp:spPr>
        <a:xfrm>
          <a:off x="1607646" y="1803114"/>
          <a:ext cx="2141567" cy="582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5 July</a:t>
          </a:r>
        </a:p>
      </dsp:txBody>
      <dsp:txXfrm>
        <a:off x="1607646" y="1803114"/>
        <a:ext cx="2141567" cy="582148"/>
      </dsp:txXfrm>
    </dsp:sp>
    <dsp:sp modelId="{6CCA6E1A-5819-485A-AD62-8396EE743252}">
      <dsp:nvSpPr>
        <dsp:cNvPr id="0" name=""/>
        <dsp:cNvSpPr/>
      </dsp:nvSpPr>
      <dsp:spPr>
        <a:xfrm>
          <a:off x="1500568" y="3554710"/>
          <a:ext cx="2355724" cy="87587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(Friday) Notification and scheduling of meeting for Monday</a:t>
          </a:r>
        </a:p>
      </dsp:txBody>
      <dsp:txXfrm>
        <a:off x="1500568" y="3554710"/>
        <a:ext cx="2355724" cy="875878"/>
      </dsp:txXfrm>
    </dsp:sp>
    <dsp:sp modelId="{EBCFA538-4B69-4AF5-B0F7-53A0231786BF}">
      <dsp:nvSpPr>
        <dsp:cNvPr id="0" name=""/>
        <dsp:cNvSpPr/>
      </dsp:nvSpPr>
      <dsp:spPr>
        <a:xfrm>
          <a:off x="2678430" y="2678912"/>
          <a:ext cx="0" cy="87579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3C27453-2E30-4300-BCA4-8E55A45BC862}">
      <dsp:nvSpPr>
        <dsp:cNvPr id="0" name=""/>
        <dsp:cNvSpPr/>
      </dsp:nvSpPr>
      <dsp:spPr>
        <a:xfrm>
          <a:off x="1275553" y="2511480"/>
          <a:ext cx="128793" cy="12879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7B9993A-6896-4722-963D-624B9546F86D}">
      <dsp:nvSpPr>
        <dsp:cNvPr id="0" name=""/>
        <dsp:cNvSpPr/>
      </dsp:nvSpPr>
      <dsp:spPr>
        <a:xfrm>
          <a:off x="2614033" y="2511480"/>
          <a:ext cx="128793" cy="12879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735465B-1430-454E-B538-397F67C83827}">
      <dsp:nvSpPr>
        <dsp:cNvPr id="0" name=""/>
        <dsp:cNvSpPr/>
      </dsp:nvSpPr>
      <dsp:spPr>
        <a:xfrm>
          <a:off x="2946126" y="2766492"/>
          <a:ext cx="2141567" cy="582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8 July</a:t>
          </a:r>
        </a:p>
      </dsp:txBody>
      <dsp:txXfrm>
        <a:off x="2946126" y="2766492"/>
        <a:ext cx="2141567" cy="582148"/>
      </dsp:txXfrm>
    </dsp:sp>
    <dsp:sp modelId="{E55A454F-097A-4ACD-8BF4-DB477EFFB044}">
      <dsp:nvSpPr>
        <dsp:cNvPr id="0" name=""/>
        <dsp:cNvSpPr/>
      </dsp:nvSpPr>
      <dsp:spPr>
        <a:xfrm>
          <a:off x="2839047" y="878374"/>
          <a:ext cx="2355724" cy="71866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(Monday) 1300 meeting at Allegheny County 911</a:t>
          </a:r>
        </a:p>
      </dsp:txBody>
      <dsp:txXfrm>
        <a:off x="2839047" y="878374"/>
        <a:ext cx="2355724" cy="718669"/>
      </dsp:txXfrm>
    </dsp:sp>
    <dsp:sp modelId="{DD9CA9D2-D66E-45F3-9B2A-756EFEA39D6B}">
      <dsp:nvSpPr>
        <dsp:cNvPr id="0" name=""/>
        <dsp:cNvSpPr/>
      </dsp:nvSpPr>
      <dsp:spPr>
        <a:xfrm>
          <a:off x="4016909" y="1597044"/>
          <a:ext cx="0" cy="87579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DCAA6EA-77A3-4169-BDAD-62AA3F655B1D}">
      <dsp:nvSpPr>
        <dsp:cNvPr id="0" name=""/>
        <dsp:cNvSpPr/>
      </dsp:nvSpPr>
      <dsp:spPr>
        <a:xfrm>
          <a:off x="4284605" y="1803114"/>
          <a:ext cx="2141567" cy="582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9 July</a:t>
          </a:r>
        </a:p>
      </dsp:txBody>
      <dsp:txXfrm>
        <a:off x="4284605" y="1803114"/>
        <a:ext cx="2141567" cy="582148"/>
      </dsp:txXfrm>
    </dsp:sp>
    <dsp:sp modelId="{F52F8482-091C-4769-833C-19E23A28872B}">
      <dsp:nvSpPr>
        <dsp:cNvPr id="0" name=""/>
        <dsp:cNvSpPr/>
      </dsp:nvSpPr>
      <dsp:spPr>
        <a:xfrm>
          <a:off x="4177527" y="3554710"/>
          <a:ext cx="2355724" cy="143733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(Tuesday) On site meeting with Secret Service followed by meeting at PSP Butler</a:t>
          </a:r>
        </a:p>
        <a:p>
          <a:pPr marL="57150" lvl="1" indent="-57150" algn="l" defTabSz="488950">
            <a:lnSpc>
              <a:spcPct val="90000"/>
            </a:lnSpc>
            <a:spcBef>
              <a:spcPct val="0"/>
            </a:spcBef>
            <a:spcAft>
              <a:spcPct val="15000"/>
            </a:spcAft>
            <a:buChar char="•"/>
          </a:pPr>
          <a:r>
            <a:rPr lang="en-US" sz="1100" kern="1200"/>
            <a:t>Of note Secret Service shared information from Norfolk event</a:t>
          </a:r>
        </a:p>
      </dsp:txBody>
      <dsp:txXfrm>
        <a:off x="4177527" y="3554710"/>
        <a:ext cx="2355724" cy="1437339"/>
      </dsp:txXfrm>
    </dsp:sp>
    <dsp:sp modelId="{31BC6EB4-B651-4505-A1A5-4F5AF8D180BE}">
      <dsp:nvSpPr>
        <dsp:cNvPr id="0" name=""/>
        <dsp:cNvSpPr/>
      </dsp:nvSpPr>
      <dsp:spPr>
        <a:xfrm>
          <a:off x="5355389" y="2678912"/>
          <a:ext cx="0" cy="87579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B94A672-6DDB-476F-B871-8AEA975981DA}">
      <dsp:nvSpPr>
        <dsp:cNvPr id="0" name=""/>
        <dsp:cNvSpPr/>
      </dsp:nvSpPr>
      <dsp:spPr>
        <a:xfrm>
          <a:off x="3952513" y="2511480"/>
          <a:ext cx="128793" cy="12879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2A40F48B-3A2C-4E90-B1A3-BBA2B172CD33}">
      <dsp:nvSpPr>
        <dsp:cNvPr id="0" name=""/>
        <dsp:cNvSpPr/>
      </dsp:nvSpPr>
      <dsp:spPr>
        <a:xfrm>
          <a:off x="5290992" y="2511480"/>
          <a:ext cx="128793" cy="12879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BDB19AC-5E2F-40C3-BE88-C32EBC0F90B5}">
      <dsp:nvSpPr>
        <dsp:cNvPr id="0" name=""/>
        <dsp:cNvSpPr/>
      </dsp:nvSpPr>
      <dsp:spPr>
        <a:xfrm>
          <a:off x="5623085" y="2766492"/>
          <a:ext cx="2141567" cy="582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11 July</a:t>
          </a:r>
        </a:p>
      </dsp:txBody>
      <dsp:txXfrm>
        <a:off x="5623085" y="2766492"/>
        <a:ext cx="2141567" cy="582148"/>
      </dsp:txXfrm>
    </dsp:sp>
    <dsp:sp modelId="{E9ECA3F5-F954-40D6-BBAD-96CA27A9C874}">
      <dsp:nvSpPr>
        <dsp:cNvPr id="0" name=""/>
        <dsp:cNvSpPr/>
      </dsp:nvSpPr>
      <dsp:spPr>
        <a:xfrm>
          <a:off x="5516007" y="721165"/>
          <a:ext cx="2355724" cy="87587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(Thursday) Onsite meeting with Public Safety Agencies</a:t>
          </a:r>
        </a:p>
      </dsp:txBody>
      <dsp:txXfrm>
        <a:off x="5516007" y="721165"/>
        <a:ext cx="2355724" cy="875878"/>
      </dsp:txXfrm>
    </dsp:sp>
    <dsp:sp modelId="{6C8A6B0E-CB61-4A91-AF3C-14AC3912B7E2}">
      <dsp:nvSpPr>
        <dsp:cNvPr id="0" name=""/>
        <dsp:cNvSpPr/>
      </dsp:nvSpPr>
      <dsp:spPr>
        <a:xfrm>
          <a:off x="6693869" y="1597044"/>
          <a:ext cx="0" cy="87579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423DDCE-2443-43D4-A62F-042E7A567B74}">
      <dsp:nvSpPr>
        <dsp:cNvPr id="0" name=""/>
        <dsp:cNvSpPr/>
      </dsp:nvSpPr>
      <dsp:spPr>
        <a:xfrm>
          <a:off x="6961565" y="1803114"/>
          <a:ext cx="2141567" cy="582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12 July</a:t>
          </a:r>
        </a:p>
      </dsp:txBody>
      <dsp:txXfrm>
        <a:off x="6961565" y="1803114"/>
        <a:ext cx="2141567" cy="582148"/>
      </dsp:txXfrm>
    </dsp:sp>
    <dsp:sp modelId="{64E38536-D416-439B-B958-1319D198B972}">
      <dsp:nvSpPr>
        <dsp:cNvPr id="0" name=""/>
        <dsp:cNvSpPr/>
      </dsp:nvSpPr>
      <dsp:spPr>
        <a:xfrm>
          <a:off x="6854486" y="3554710"/>
          <a:ext cx="2355724" cy="87587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(Friday) On site set up of County Command Vehicle/State Assets</a:t>
          </a:r>
        </a:p>
      </dsp:txBody>
      <dsp:txXfrm>
        <a:off x="6854486" y="3554710"/>
        <a:ext cx="2355724" cy="875878"/>
      </dsp:txXfrm>
    </dsp:sp>
    <dsp:sp modelId="{02C848EE-633E-4F09-8BAD-7802912C5D35}">
      <dsp:nvSpPr>
        <dsp:cNvPr id="0" name=""/>
        <dsp:cNvSpPr/>
      </dsp:nvSpPr>
      <dsp:spPr>
        <a:xfrm>
          <a:off x="8032349" y="2678912"/>
          <a:ext cx="0" cy="87579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CC55077-5178-4DA7-98C3-5A547B4735C3}">
      <dsp:nvSpPr>
        <dsp:cNvPr id="0" name=""/>
        <dsp:cNvSpPr/>
      </dsp:nvSpPr>
      <dsp:spPr>
        <a:xfrm>
          <a:off x="6629472" y="2511480"/>
          <a:ext cx="128793" cy="12879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375D019-F04E-40CF-BD77-449663159F90}">
      <dsp:nvSpPr>
        <dsp:cNvPr id="0" name=""/>
        <dsp:cNvSpPr/>
      </dsp:nvSpPr>
      <dsp:spPr>
        <a:xfrm>
          <a:off x="7967952" y="2511480"/>
          <a:ext cx="128793" cy="12879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A0067FD4-78BB-423B-A998-A5BB2E6A199C}">
      <dsp:nvSpPr>
        <dsp:cNvPr id="0" name=""/>
        <dsp:cNvSpPr/>
      </dsp:nvSpPr>
      <dsp:spPr>
        <a:xfrm>
          <a:off x="8300044" y="2766492"/>
          <a:ext cx="2141567" cy="582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13 July</a:t>
          </a:r>
        </a:p>
      </dsp:txBody>
      <dsp:txXfrm>
        <a:off x="8300044" y="2766492"/>
        <a:ext cx="2141567" cy="582148"/>
      </dsp:txXfrm>
    </dsp:sp>
    <dsp:sp modelId="{676CA2AF-8E15-4262-80D0-9E92F63C79F2}">
      <dsp:nvSpPr>
        <dsp:cNvPr id="0" name=""/>
        <dsp:cNvSpPr/>
      </dsp:nvSpPr>
      <dsp:spPr>
        <a:xfrm>
          <a:off x="8192966" y="878374"/>
          <a:ext cx="2355724" cy="71866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Trump Rally</a:t>
          </a:r>
        </a:p>
      </dsp:txBody>
      <dsp:txXfrm>
        <a:off x="8192966" y="878374"/>
        <a:ext cx="2355724" cy="718669"/>
      </dsp:txXfrm>
    </dsp:sp>
    <dsp:sp modelId="{9FAE843C-2881-450A-BE77-802787729195}">
      <dsp:nvSpPr>
        <dsp:cNvPr id="0" name=""/>
        <dsp:cNvSpPr/>
      </dsp:nvSpPr>
      <dsp:spPr>
        <a:xfrm>
          <a:off x="9370828" y="1597044"/>
          <a:ext cx="0" cy="87579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D88FDCF-C5DB-483C-B54D-C31AE43AD52E}">
      <dsp:nvSpPr>
        <dsp:cNvPr id="0" name=""/>
        <dsp:cNvSpPr/>
      </dsp:nvSpPr>
      <dsp:spPr>
        <a:xfrm>
          <a:off x="9638524" y="1803114"/>
          <a:ext cx="2141567" cy="582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19 July</a:t>
          </a:r>
        </a:p>
      </dsp:txBody>
      <dsp:txXfrm>
        <a:off x="9638524" y="1803114"/>
        <a:ext cx="2141567" cy="582148"/>
      </dsp:txXfrm>
    </dsp:sp>
    <dsp:sp modelId="{1226222E-5DF2-48A0-A25F-BB46C0E29125}">
      <dsp:nvSpPr>
        <dsp:cNvPr id="0" name=""/>
        <dsp:cNvSpPr/>
      </dsp:nvSpPr>
      <dsp:spPr>
        <a:xfrm>
          <a:off x="9531446" y="3554710"/>
          <a:ext cx="2355724" cy="71866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Corey’s Funeral</a:t>
          </a:r>
        </a:p>
      </dsp:txBody>
      <dsp:txXfrm>
        <a:off x="9531446" y="3554710"/>
        <a:ext cx="2355724" cy="718669"/>
      </dsp:txXfrm>
    </dsp:sp>
    <dsp:sp modelId="{9E7C46BB-3AA9-41F0-AE6E-702346168B7B}">
      <dsp:nvSpPr>
        <dsp:cNvPr id="0" name=""/>
        <dsp:cNvSpPr/>
      </dsp:nvSpPr>
      <dsp:spPr>
        <a:xfrm>
          <a:off x="10709308" y="2678912"/>
          <a:ext cx="0" cy="87579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E269897-DB24-4823-AFE7-64FA6F450FEC}">
      <dsp:nvSpPr>
        <dsp:cNvPr id="0" name=""/>
        <dsp:cNvSpPr/>
      </dsp:nvSpPr>
      <dsp:spPr>
        <a:xfrm>
          <a:off x="9306431" y="2511480"/>
          <a:ext cx="128793" cy="12879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BF763FD8-AB95-4972-8DA0-FE4D73707019}">
      <dsp:nvSpPr>
        <dsp:cNvPr id="0" name=""/>
        <dsp:cNvSpPr/>
      </dsp:nvSpPr>
      <dsp:spPr>
        <a:xfrm>
          <a:off x="10644911" y="2511480"/>
          <a:ext cx="128793" cy="128793"/>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0E224-8BA4-4129-8083-F932D18AE40E}">
      <dsp:nvSpPr>
        <dsp:cNvPr id="0" name=""/>
        <dsp:cNvSpPr/>
      </dsp:nvSpPr>
      <dsp:spPr>
        <a:xfrm>
          <a:off x="0" y="531"/>
          <a:ext cx="10515600" cy="1242935"/>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dsp:spPr>
      <dsp:style>
        <a:lnRef idx="0">
          <a:scrgbClr r="0" g="0" b="0"/>
        </a:lnRef>
        <a:fillRef idx="1">
          <a:scrgbClr r="0" g="0" b="0"/>
        </a:fillRef>
        <a:effectRef idx="0">
          <a:scrgbClr r="0" g="0" b="0"/>
        </a:effectRef>
        <a:fontRef idx="minor"/>
      </dsp:style>
    </dsp:sp>
    <dsp:sp modelId="{AB3D07A0-081F-4272-A634-E31C466966AF}">
      <dsp:nvSpPr>
        <dsp:cNvPr id="0" name=""/>
        <dsp:cNvSpPr/>
      </dsp:nvSpPr>
      <dsp:spPr>
        <a:xfrm>
          <a:off x="375988" y="28019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3CB30F-2AC8-4186-9945-B1EA3F2D227C}">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US" sz="2800" kern="1200" dirty="0"/>
            <a:t>Why coalitions fail even with good people + funding</a:t>
          </a:r>
        </a:p>
      </dsp:txBody>
      <dsp:txXfrm>
        <a:off x="1435590" y="531"/>
        <a:ext cx="9080009" cy="1242935"/>
      </dsp:txXfrm>
    </dsp:sp>
    <dsp:sp modelId="{52B2B7E5-B8CD-40C1-9E1D-450681956294}">
      <dsp:nvSpPr>
        <dsp:cNvPr id="0" name=""/>
        <dsp:cNvSpPr/>
      </dsp:nvSpPr>
      <dsp:spPr>
        <a:xfrm>
          <a:off x="0" y="1554201"/>
          <a:ext cx="10515600" cy="1242935"/>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dsp:spPr>
      <dsp:style>
        <a:lnRef idx="0">
          <a:scrgbClr r="0" g="0" b="0"/>
        </a:lnRef>
        <a:fillRef idx="1">
          <a:scrgbClr r="0" g="0" b="0"/>
        </a:fillRef>
        <a:effectRef idx="0">
          <a:scrgbClr r="0" g="0" b="0"/>
        </a:effectRef>
        <a:fontRef idx="minor"/>
      </dsp:style>
    </dsp:sp>
    <dsp:sp modelId="{B1DDD01D-286B-43AC-9476-E0572D5277E8}">
      <dsp:nvSpPr>
        <dsp:cNvPr id="0" name=""/>
        <dsp:cNvSpPr/>
      </dsp:nvSpPr>
      <dsp:spPr>
        <a:xfrm>
          <a:off x="375988" y="183386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BEC14C-644C-4EC4-A741-AF827560469D}">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US" sz="2800" kern="1200" dirty="0"/>
            <a:t>Coordination and true coalition leadership</a:t>
          </a:r>
        </a:p>
      </dsp:txBody>
      <dsp:txXfrm>
        <a:off x="1435590" y="1554201"/>
        <a:ext cx="9080009" cy="1242935"/>
      </dsp:txXfrm>
    </dsp:sp>
    <dsp:sp modelId="{A1F4B39A-A510-42E0-B3AB-E9CE01E0303B}">
      <dsp:nvSpPr>
        <dsp:cNvPr id="0" name=""/>
        <dsp:cNvSpPr/>
      </dsp:nvSpPr>
      <dsp:spPr>
        <a:xfrm>
          <a:off x="0" y="3107870"/>
          <a:ext cx="10515600" cy="1242935"/>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dsp:spPr>
      <dsp:style>
        <a:lnRef idx="0">
          <a:scrgbClr r="0" g="0" b="0"/>
        </a:lnRef>
        <a:fillRef idx="1">
          <a:scrgbClr r="0" g="0" b="0"/>
        </a:fillRef>
        <a:effectRef idx="0">
          <a:scrgbClr r="0" g="0" b="0"/>
        </a:effectRef>
        <a:fontRef idx="minor"/>
      </dsp:style>
    </dsp:sp>
    <dsp:sp modelId="{42C63DD9-360B-435F-A81C-D67B580FA5AC}">
      <dsp:nvSpPr>
        <dsp:cNvPr id="0" name=""/>
        <dsp:cNvSpPr/>
      </dsp:nvSpPr>
      <dsp:spPr>
        <a:xfrm>
          <a:off x="375988" y="338753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8BA9D-A060-467A-A2D8-9D8DFEBA614E}">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US" sz="2800" kern="1200" dirty="0"/>
            <a:t>Anchor vs. Sail concept: stability + adaptability</a:t>
          </a:r>
        </a:p>
      </dsp:txBody>
      <dsp:txXfrm>
        <a:off x="1435590" y="3107870"/>
        <a:ext cx="90800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7AFDA-8D57-0340-AA28-2E7A6AA42C37}">
      <dsp:nvSpPr>
        <dsp:cNvPr id="0" name=""/>
        <dsp:cNvSpPr/>
      </dsp:nvSpPr>
      <dsp:spPr>
        <a:xfrm>
          <a:off x="1333" y="1316033"/>
          <a:ext cx="3121474" cy="15607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a:t>Who knew what—and when? </a:t>
          </a:r>
        </a:p>
      </dsp:txBody>
      <dsp:txXfrm>
        <a:off x="47045" y="1361745"/>
        <a:ext cx="3030050" cy="1469313"/>
      </dsp:txXfrm>
    </dsp:sp>
    <dsp:sp modelId="{CEBADF1C-4124-B540-AD32-75780C67F692}">
      <dsp:nvSpPr>
        <dsp:cNvPr id="0" name=""/>
        <dsp:cNvSpPr/>
      </dsp:nvSpPr>
      <dsp:spPr>
        <a:xfrm>
          <a:off x="3903177" y="1316033"/>
          <a:ext cx="3121474" cy="15607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a:t>Delayed / conflicting intel </a:t>
          </a:r>
        </a:p>
      </dsp:txBody>
      <dsp:txXfrm>
        <a:off x="3948889" y="1361745"/>
        <a:ext cx="3030050" cy="1469313"/>
      </dsp:txXfrm>
    </dsp:sp>
    <dsp:sp modelId="{3A1C8A09-566C-2341-8B7D-1D65C8D0581E}">
      <dsp:nvSpPr>
        <dsp:cNvPr id="0" name=""/>
        <dsp:cNvSpPr/>
      </dsp:nvSpPr>
      <dsp:spPr>
        <a:xfrm>
          <a:off x="7805020" y="1316033"/>
          <a:ext cx="3121474" cy="15607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kern="1200"/>
            <a:t>“Parallel realities” </a:t>
          </a:r>
        </a:p>
      </dsp:txBody>
      <dsp:txXfrm>
        <a:off x="7850732" y="1361745"/>
        <a:ext cx="3030050" cy="14693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8469F-B977-465D-9CC4-42BE05EE6FCD}">
      <dsp:nvSpPr>
        <dsp:cNvPr id="0" name=""/>
        <dsp:cNvSpPr/>
      </dsp:nvSpPr>
      <dsp:spPr>
        <a:xfrm>
          <a:off x="2169914" y="275971"/>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74AFA1-77CB-4A3F-8632-C5FF81FDD479}">
      <dsp:nvSpPr>
        <dsp:cNvPr id="0" name=""/>
        <dsp:cNvSpPr/>
      </dsp:nvSpPr>
      <dsp:spPr>
        <a:xfrm>
          <a:off x="765914" y="194452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dirty="0"/>
            <a:t>Unique challenges:</a:t>
          </a:r>
        </a:p>
      </dsp:txBody>
      <dsp:txXfrm>
        <a:off x="765914" y="1944528"/>
        <a:ext cx="4320000" cy="648000"/>
      </dsp:txXfrm>
    </dsp:sp>
    <dsp:sp modelId="{36B31324-637D-4185-973D-31E3BDF2FFFC}">
      <dsp:nvSpPr>
        <dsp:cNvPr id="0" name=""/>
        <dsp:cNvSpPr/>
      </dsp:nvSpPr>
      <dsp:spPr>
        <a:xfrm>
          <a:off x="765914" y="2665346"/>
          <a:ext cx="4320000" cy="1251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No direct authority</a:t>
          </a:r>
        </a:p>
        <a:p>
          <a:pPr marL="0" lvl="0" indent="0" algn="ctr" defTabSz="755650">
            <a:lnSpc>
              <a:spcPct val="90000"/>
            </a:lnSpc>
            <a:spcBef>
              <a:spcPct val="0"/>
            </a:spcBef>
            <a:spcAft>
              <a:spcPct val="35000"/>
            </a:spcAft>
            <a:buNone/>
          </a:pPr>
          <a:r>
            <a:rPr lang="en-US" sz="1700" kern="1200" dirty="0"/>
            <a:t>Competing organizational priorities</a:t>
          </a:r>
        </a:p>
        <a:p>
          <a:pPr marL="0" lvl="0" indent="0" algn="ctr" defTabSz="755650">
            <a:lnSpc>
              <a:spcPct val="90000"/>
            </a:lnSpc>
            <a:spcBef>
              <a:spcPct val="0"/>
            </a:spcBef>
            <a:spcAft>
              <a:spcPct val="35000"/>
            </a:spcAft>
            <a:buNone/>
          </a:pPr>
          <a:r>
            <a:rPr lang="en-US" sz="1700" kern="1200"/>
            <a:t>Volunteer fatigue</a:t>
          </a:r>
        </a:p>
        <a:p>
          <a:pPr marL="0" lvl="0" indent="0" algn="ctr" defTabSz="755650">
            <a:lnSpc>
              <a:spcPct val="90000"/>
            </a:lnSpc>
            <a:spcBef>
              <a:spcPct val="0"/>
            </a:spcBef>
            <a:spcAft>
              <a:spcPct val="35000"/>
            </a:spcAft>
            <a:buNone/>
          </a:pPr>
          <a:r>
            <a:rPr lang="en-US" sz="1700" kern="1200"/>
            <a:t>Grant-driven survival cycles</a:t>
          </a:r>
        </a:p>
      </dsp:txBody>
      <dsp:txXfrm>
        <a:off x="765914" y="2665346"/>
        <a:ext cx="4320000" cy="1251487"/>
      </dsp:txXfrm>
    </dsp:sp>
    <dsp:sp modelId="{422C9416-ACBB-4E8C-B82A-4ECC111DA722}">
      <dsp:nvSpPr>
        <dsp:cNvPr id="0" name=""/>
        <dsp:cNvSpPr/>
      </dsp:nvSpPr>
      <dsp:spPr>
        <a:xfrm>
          <a:off x="7245914" y="275971"/>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210BBD-59A5-45FD-9B24-FD6B6953C151}">
      <dsp:nvSpPr>
        <dsp:cNvPr id="0" name=""/>
        <dsp:cNvSpPr/>
      </dsp:nvSpPr>
      <dsp:spPr>
        <a:xfrm>
          <a:off x="5841914" y="194452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dirty="0"/>
            <a:t>The leadership paradox: influence without control</a:t>
          </a:r>
        </a:p>
      </dsp:txBody>
      <dsp:txXfrm>
        <a:off x="5841914" y="1944528"/>
        <a:ext cx="4320000" cy="648000"/>
      </dsp:txXfrm>
    </dsp:sp>
    <dsp:sp modelId="{4B8AE163-D2E6-46D3-9922-C4929D8A4DCE}">
      <dsp:nvSpPr>
        <dsp:cNvPr id="0" name=""/>
        <dsp:cNvSpPr/>
      </dsp:nvSpPr>
      <dsp:spPr>
        <a:xfrm>
          <a:off x="5841914" y="2665346"/>
          <a:ext cx="4320000" cy="125148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CDAC3-C653-8A49-8E76-047B5DF276AE}">
      <dsp:nvSpPr>
        <dsp:cNvPr id="0" name=""/>
        <dsp:cNvSpPr/>
      </dsp:nvSpPr>
      <dsp:spPr>
        <a:xfrm>
          <a:off x="1283" y="1007554"/>
          <a:ext cx="4672458" cy="2336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Who was actually in charge? </a:t>
          </a:r>
        </a:p>
      </dsp:txBody>
      <dsp:txXfrm>
        <a:off x="69709" y="1075980"/>
        <a:ext cx="4535606" cy="2199377"/>
      </dsp:txXfrm>
    </dsp:sp>
    <dsp:sp modelId="{3CE5C441-4E69-A24F-88E8-C009ADFD8030}">
      <dsp:nvSpPr>
        <dsp:cNvPr id="0" name=""/>
        <dsp:cNvSpPr/>
      </dsp:nvSpPr>
      <dsp:spPr>
        <a:xfrm>
          <a:off x="5841857" y="1007554"/>
          <a:ext cx="4672458" cy="2336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US" sz="4900" kern="1200"/>
            <a:t>Formal vs informal leadership </a:t>
          </a:r>
        </a:p>
      </dsp:txBody>
      <dsp:txXfrm>
        <a:off x="5910283" y="1075980"/>
        <a:ext cx="4535606" cy="21993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364DA-B899-3440-BC31-7E2E041809B4}">
      <dsp:nvSpPr>
        <dsp:cNvPr id="0" name=""/>
        <dsp:cNvSpPr/>
      </dsp:nvSpPr>
      <dsp:spPr>
        <a:xfrm>
          <a:off x="0" y="514569"/>
          <a:ext cx="11802533" cy="1827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008" tIns="416560" rIns="91600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Decision authority mapping: Who decides vs who advises</a:t>
          </a:r>
        </a:p>
        <a:p>
          <a:pPr marL="228600" lvl="1" indent="-228600" algn="l" defTabSz="889000">
            <a:lnSpc>
              <a:spcPct val="90000"/>
            </a:lnSpc>
            <a:spcBef>
              <a:spcPct val="0"/>
            </a:spcBef>
            <a:spcAft>
              <a:spcPct val="15000"/>
            </a:spcAft>
            <a:buChar char="•"/>
          </a:pPr>
          <a:r>
            <a:rPr lang="en-US" sz="2000" kern="1200" dirty="0"/>
            <a:t>Participation expectations: What active membership actually means</a:t>
          </a:r>
        </a:p>
        <a:p>
          <a:pPr marL="228600" lvl="1" indent="-228600" algn="l" defTabSz="889000">
            <a:lnSpc>
              <a:spcPct val="90000"/>
            </a:lnSpc>
            <a:spcBef>
              <a:spcPct val="0"/>
            </a:spcBef>
            <a:spcAft>
              <a:spcPct val="15000"/>
            </a:spcAft>
            <a:buChar char="•"/>
          </a:pPr>
          <a:r>
            <a:rPr lang="en-US" sz="2000" kern="1200" dirty="0"/>
            <a:t>Role of chair/lead agency: When facilitation becomes leadership</a:t>
          </a:r>
        </a:p>
        <a:p>
          <a:pPr marL="228600" lvl="1" indent="-228600" algn="l" defTabSz="889000">
            <a:lnSpc>
              <a:spcPct val="90000"/>
            </a:lnSpc>
            <a:spcBef>
              <a:spcPct val="0"/>
            </a:spcBef>
            <a:spcAft>
              <a:spcPct val="15000"/>
            </a:spcAft>
            <a:buChar char="•"/>
          </a:pPr>
          <a:r>
            <a:rPr lang="en-US" sz="2000" kern="1200" dirty="0"/>
            <a:t>Accountability mechanisms: How to keep commitments visible</a:t>
          </a:r>
        </a:p>
      </dsp:txBody>
      <dsp:txXfrm>
        <a:off x="0" y="514569"/>
        <a:ext cx="11802533" cy="1827000"/>
      </dsp:txXfrm>
    </dsp:sp>
    <dsp:sp modelId="{8146C4BC-450C-2E44-93DD-A720AA1356B8}">
      <dsp:nvSpPr>
        <dsp:cNvPr id="0" name=""/>
        <dsp:cNvSpPr/>
      </dsp:nvSpPr>
      <dsp:spPr>
        <a:xfrm>
          <a:off x="590126" y="219369"/>
          <a:ext cx="8261773"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275" tIns="0" rIns="312275" bIns="0" numCol="1" spcCol="1270" anchor="ctr" anchorCtr="0">
          <a:noAutofit/>
        </a:bodyPr>
        <a:lstStyle/>
        <a:p>
          <a:pPr marL="0" lvl="0" indent="0" algn="l" defTabSz="889000">
            <a:lnSpc>
              <a:spcPct val="90000"/>
            </a:lnSpc>
            <a:spcBef>
              <a:spcPct val="0"/>
            </a:spcBef>
            <a:spcAft>
              <a:spcPct val="35000"/>
            </a:spcAft>
            <a:buNone/>
          </a:pPr>
          <a:r>
            <a:rPr lang="en-US" sz="2000" kern="1200" dirty="0"/>
            <a:t>Governance clarity (roles, decision rights, behavioral norms)</a:t>
          </a:r>
        </a:p>
      </dsp:txBody>
      <dsp:txXfrm>
        <a:off x="618947" y="248190"/>
        <a:ext cx="8204131" cy="532758"/>
      </dsp:txXfrm>
    </dsp:sp>
    <dsp:sp modelId="{2E7D2035-4A62-7D4C-BBCE-5B7D74672AE7}">
      <dsp:nvSpPr>
        <dsp:cNvPr id="0" name=""/>
        <dsp:cNvSpPr/>
      </dsp:nvSpPr>
      <dsp:spPr>
        <a:xfrm>
          <a:off x="0" y="2744770"/>
          <a:ext cx="11802533" cy="504000"/>
        </a:xfrm>
        <a:prstGeom prst="rect">
          <a:avLst/>
        </a:prstGeom>
        <a:solidFill>
          <a:schemeClr val="lt1">
            <a:alpha val="90000"/>
            <a:hueOff val="0"/>
            <a:satOff val="0"/>
            <a:lumOff val="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DDCB86-694E-E04C-8188-302DCC37C94A}">
      <dsp:nvSpPr>
        <dsp:cNvPr id="0" name=""/>
        <dsp:cNvSpPr/>
      </dsp:nvSpPr>
      <dsp:spPr>
        <a:xfrm>
          <a:off x="590126" y="2449569"/>
          <a:ext cx="8261773" cy="590400"/>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275" tIns="0" rIns="312275" bIns="0" numCol="1" spcCol="1270" anchor="ctr" anchorCtr="0">
          <a:noAutofit/>
        </a:bodyPr>
        <a:lstStyle/>
        <a:p>
          <a:pPr marL="0" lvl="0" indent="0" algn="l" defTabSz="889000">
            <a:lnSpc>
              <a:spcPct val="90000"/>
            </a:lnSpc>
            <a:spcBef>
              <a:spcPct val="0"/>
            </a:spcBef>
            <a:spcAft>
              <a:spcPct val="35000"/>
            </a:spcAft>
            <a:buNone/>
          </a:pPr>
          <a:r>
            <a:rPr lang="en-US" sz="2000" kern="1200" dirty="0"/>
            <a:t>Vision alignment vs. mission creep</a:t>
          </a:r>
        </a:p>
      </dsp:txBody>
      <dsp:txXfrm>
        <a:off x="618947" y="2478390"/>
        <a:ext cx="8204131" cy="532758"/>
      </dsp:txXfrm>
    </dsp:sp>
    <dsp:sp modelId="{E2BE4085-5650-5B44-B2A6-9E37E24FD6A1}">
      <dsp:nvSpPr>
        <dsp:cNvPr id="0" name=""/>
        <dsp:cNvSpPr/>
      </dsp:nvSpPr>
      <dsp:spPr>
        <a:xfrm>
          <a:off x="0" y="3651970"/>
          <a:ext cx="11802533" cy="504000"/>
        </a:xfrm>
        <a:prstGeom prst="rect">
          <a:avLst/>
        </a:prstGeom>
        <a:solidFill>
          <a:schemeClr val="lt1">
            <a:alpha val="90000"/>
            <a:hueOff val="0"/>
            <a:satOff val="0"/>
            <a:lumOff val="0"/>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6E035-1B48-2C45-99B8-740A44073319}">
      <dsp:nvSpPr>
        <dsp:cNvPr id="0" name=""/>
        <dsp:cNvSpPr/>
      </dsp:nvSpPr>
      <dsp:spPr>
        <a:xfrm>
          <a:off x="590126" y="3356770"/>
          <a:ext cx="8261773" cy="590400"/>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275" tIns="0" rIns="312275" bIns="0" numCol="1" spcCol="1270" anchor="ctr" anchorCtr="0">
          <a:noAutofit/>
        </a:bodyPr>
        <a:lstStyle/>
        <a:p>
          <a:pPr marL="0" lvl="0" indent="0" algn="l" defTabSz="889000">
            <a:lnSpc>
              <a:spcPct val="90000"/>
            </a:lnSpc>
            <a:spcBef>
              <a:spcPct val="0"/>
            </a:spcBef>
            <a:spcAft>
              <a:spcPct val="35000"/>
            </a:spcAft>
            <a:buNone/>
          </a:pPr>
          <a:r>
            <a:rPr lang="en-US" sz="2000" kern="1200" dirty="0"/>
            <a:t>Trust economies (credibility = currency)</a:t>
          </a:r>
        </a:p>
      </dsp:txBody>
      <dsp:txXfrm>
        <a:off x="618947" y="3385591"/>
        <a:ext cx="8204131" cy="532758"/>
      </dsp:txXfrm>
    </dsp:sp>
    <dsp:sp modelId="{A8DC085A-6B40-FC40-810F-B938D3461520}">
      <dsp:nvSpPr>
        <dsp:cNvPr id="0" name=""/>
        <dsp:cNvSpPr/>
      </dsp:nvSpPr>
      <dsp:spPr>
        <a:xfrm>
          <a:off x="0" y="4559169"/>
          <a:ext cx="11802533" cy="504000"/>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41618A-5BCD-4E41-B038-8BCB8C2A49BD}">
      <dsp:nvSpPr>
        <dsp:cNvPr id="0" name=""/>
        <dsp:cNvSpPr/>
      </dsp:nvSpPr>
      <dsp:spPr>
        <a:xfrm>
          <a:off x="590126" y="4263970"/>
          <a:ext cx="8261773" cy="59040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275" tIns="0" rIns="312275" bIns="0" numCol="1" spcCol="1270" anchor="ctr" anchorCtr="0">
          <a:noAutofit/>
        </a:bodyPr>
        <a:lstStyle/>
        <a:p>
          <a:pPr marL="0" lvl="0" indent="0" algn="l" defTabSz="889000">
            <a:lnSpc>
              <a:spcPct val="90000"/>
            </a:lnSpc>
            <a:spcBef>
              <a:spcPct val="0"/>
            </a:spcBef>
            <a:spcAft>
              <a:spcPct val="35000"/>
            </a:spcAft>
            <a:buNone/>
          </a:pPr>
          <a:r>
            <a:rPr lang="en-US" sz="2000" kern="1200" dirty="0"/>
            <a:t>Decision-making frameworks (consensus vs. command moments)</a:t>
          </a:r>
        </a:p>
      </dsp:txBody>
      <dsp:txXfrm>
        <a:off x="618947" y="4292791"/>
        <a:ext cx="8204131" cy="532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53BF5-7DFB-C044-BC29-297E58A40D33}">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30767C-CA88-244E-B30B-CFCAA15592C9}">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Clear decision rules ( - not just group discussion)</a:t>
          </a:r>
        </a:p>
      </dsp:txBody>
      <dsp:txXfrm>
        <a:off x="0" y="2124"/>
        <a:ext cx="10515600" cy="724514"/>
      </dsp:txXfrm>
    </dsp:sp>
    <dsp:sp modelId="{D78EA0D3-21E3-1545-8D26-23ACE1297CEC}">
      <dsp:nvSpPr>
        <dsp:cNvPr id="0" name=""/>
        <dsp:cNvSpPr/>
      </dsp:nvSpPr>
      <dsp:spPr>
        <a:xfrm>
          <a:off x="0" y="72663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74689-04C6-D047-AAB0-4AAD14FA7B5A}">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Defined behavioral expectations</a:t>
          </a:r>
        </a:p>
      </dsp:txBody>
      <dsp:txXfrm>
        <a:off x="0" y="726639"/>
        <a:ext cx="10515600" cy="724514"/>
      </dsp:txXfrm>
    </dsp:sp>
    <dsp:sp modelId="{BEE879A0-5725-6E40-863A-8F5BEA2CDB1F}">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212DC0-1124-3849-A8AB-70B652748499}">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Succession planning before crisis</a:t>
          </a:r>
        </a:p>
      </dsp:txBody>
      <dsp:txXfrm>
        <a:off x="0" y="1451154"/>
        <a:ext cx="10515600" cy="724514"/>
      </dsp:txXfrm>
    </dsp:sp>
    <dsp:sp modelId="{D17D60DB-4FAB-9B4D-9EE6-04471817643B}">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87D86D-A53B-D743-8076-5CADFB8D2725}">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Strategic friction — not fake harmony</a:t>
          </a:r>
        </a:p>
      </dsp:txBody>
      <dsp:txXfrm>
        <a:off x="0" y="2175669"/>
        <a:ext cx="10515600" cy="724514"/>
      </dsp:txXfrm>
    </dsp:sp>
    <dsp:sp modelId="{79CEE205-A2CC-8746-AB7B-34BB3B7BDD84}">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C372C7-5187-CC4D-BEC7-166915BD3E59}">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Leadership presence between disasters, not just during them</a:t>
          </a:r>
          <a:br>
            <a:rPr lang="en-US" sz="2800" kern="1200"/>
          </a:br>
          <a:endParaRPr lang="en-US" sz="2800" kern="1200"/>
        </a:p>
      </dsp:txBody>
      <dsp:txXfrm>
        <a:off x="0" y="2900183"/>
        <a:ext cx="10515600" cy="724514"/>
      </dsp:txXfrm>
    </dsp:sp>
    <dsp:sp modelId="{E52B4774-3283-C04F-8D5F-9492DD42E224}">
      <dsp:nvSpPr>
        <dsp:cNvPr id="0" name=""/>
        <dsp:cNvSpPr/>
      </dsp:nvSpPr>
      <dsp:spPr>
        <a:xfrm>
          <a:off x="0" y="362469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B56CF2-55E5-0E4F-942C-49630F14834B}">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Annual strategic refresh</a:t>
          </a:r>
        </a:p>
      </dsp:txBody>
      <dsp:txXfrm>
        <a:off x="0" y="3624698"/>
        <a:ext cx="10515600" cy="7245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1A43A-B44E-4987-AFDF-1E275ECA6D0A}">
      <dsp:nvSpPr>
        <dsp:cNvPr id="0" name=""/>
        <dsp:cNvSpPr/>
      </dsp:nvSpPr>
      <dsp:spPr>
        <a:xfrm>
          <a:off x="1065737" y="0"/>
          <a:ext cx="1140268" cy="101811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C02979-0426-45AE-A0B6-342999640827}">
      <dsp:nvSpPr>
        <dsp:cNvPr id="0" name=""/>
        <dsp:cNvSpPr/>
      </dsp:nvSpPr>
      <dsp:spPr>
        <a:xfrm>
          <a:off x="6916" y="1179089"/>
          <a:ext cx="3257909" cy="436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Core Leadership Thinkers</a:t>
          </a:r>
        </a:p>
      </dsp:txBody>
      <dsp:txXfrm>
        <a:off x="6916" y="1179089"/>
        <a:ext cx="3257909" cy="436334"/>
      </dsp:txXfrm>
    </dsp:sp>
    <dsp:sp modelId="{FB4ACC3A-EE83-4641-BAFE-9FD461236791}">
      <dsp:nvSpPr>
        <dsp:cNvPr id="0" name=""/>
        <dsp:cNvSpPr/>
      </dsp:nvSpPr>
      <dsp:spPr>
        <a:xfrm>
          <a:off x="6916" y="1690296"/>
          <a:ext cx="3257909" cy="250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a:t>Ronald Heifetz – Adaptive Leadership</a:t>
          </a:r>
        </a:p>
        <a:p>
          <a:pPr marL="0" lvl="0" indent="0" algn="l" defTabSz="666750">
            <a:lnSpc>
              <a:spcPct val="90000"/>
            </a:lnSpc>
            <a:spcBef>
              <a:spcPct val="0"/>
            </a:spcBef>
            <a:spcAft>
              <a:spcPct val="35000"/>
            </a:spcAft>
            <a:buNone/>
          </a:pPr>
          <a:r>
            <a:rPr lang="en-US" sz="1500" kern="1200"/>
            <a:t>Peter Senge – Systems Thinking</a:t>
          </a:r>
        </a:p>
        <a:p>
          <a:pPr marL="0" lvl="0" indent="0" algn="l" defTabSz="666750">
            <a:lnSpc>
              <a:spcPct val="90000"/>
            </a:lnSpc>
            <a:spcBef>
              <a:spcPct val="0"/>
            </a:spcBef>
            <a:spcAft>
              <a:spcPct val="35000"/>
            </a:spcAft>
            <a:buNone/>
          </a:pPr>
          <a:r>
            <a:rPr lang="en-US" sz="1500" kern="1200" dirty="0"/>
            <a:t>Simon Sinek – Start With Why / Trust &amp; Culture</a:t>
          </a:r>
        </a:p>
        <a:p>
          <a:pPr marL="0" lvl="0" indent="0" algn="l" defTabSz="666750">
            <a:lnSpc>
              <a:spcPct val="90000"/>
            </a:lnSpc>
            <a:spcBef>
              <a:spcPct val="0"/>
            </a:spcBef>
            <a:spcAft>
              <a:spcPct val="35000"/>
            </a:spcAft>
            <a:buNone/>
          </a:pPr>
          <a:r>
            <a:rPr lang="en-US" sz="1500" kern="1200"/>
            <a:t>John Maxwell – Leadership fundamentals</a:t>
          </a:r>
        </a:p>
        <a:p>
          <a:pPr marL="0" lvl="0" indent="0" algn="l" defTabSz="666750">
            <a:lnSpc>
              <a:spcPct val="90000"/>
            </a:lnSpc>
            <a:spcBef>
              <a:spcPct val="0"/>
            </a:spcBef>
            <a:spcAft>
              <a:spcPct val="35000"/>
            </a:spcAft>
            <a:buNone/>
          </a:pPr>
          <a:r>
            <a:rPr lang="en-US" sz="1500" kern="1200"/>
            <a:t>Patrick Lencioni – Team dysfunction &amp; organizational health</a:t>
          </a:r>
        </a:p>
        <a:p>
          <a:pPr marL="0" lvl="0" indent="0" algn="l" defTabSz="666750">
            <a:lnSpc>
              <a:spcPct val="90000"/>
            </a:lnSpc>
            <a:spcBef>
              <a:spcPct val="0"/>
            </a:spcBef>
            <a:spcAft>
              <a:spcPct val="35000"/>
            </a:spcAft>
            <a:buNone/>
          </a:pPr>
          <a:r>
            <a:rPr lang="en-US" sz="1500" kern="1200"/>
            <a:t>Brené Brown – Courageous leadership / vulnerability</a:t>
          </a:r>
        </a:p>
        <a:p>
          <a:pPr marL="0" lvl="0" indent="0" algn="l" defTabSz="666750">
            <a:lnSpc>
              <a:spcPct val="90000"/>
            </a:lnSpc>
            <a:spcBef>
              <a:spcPct val="0"/>
            </a:spcBef>
            <a:spcAft>
              <a:spcPct val="35000"/>
            </a:spcAft>
            <a:buNone/>
          </a:pPr>
          <a:r>
            <a:rPr lang="en-US" sz="1500" kern="1200"/>
            <a:t>Jim Collins – Level 5 Leadership</a:t>
          </a:r>
        </a:p>
      </dsp:txBody>
      <dsp:txXfrm>
        <a:off x="6916" y="1690296"/>
        <a:ext cx="3257909" cy="2502508"/>
      </dsp:txXfrm>
    </dsp:sp>
    <dsp:sp modelId="{98FD3D42-0957-429E-95B7-973F45467DF4}">
      <dsp:nvSpPr>
        <dsp:cNvPr id="0" name=""/>
        <dsp:cNvSpPr/>
      </dsp:nvSpPr>
      <dsp:spPr>
        <a:xfrm>
          <a:off x="4893780" y="0"/>
          <a:ext cx="1140268" cy="101811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912B28-C34B-431A-8B0B-CA08D17BB267}">
      <dsp:nvSpPr>
        <dsp:cNvPr id="0" name=""/>
        <dsp:cNvSpPr/>
      </dsp:nvSpPr>
      <dsp:spPr>
        <a:xfrm>
          <a:off x="3834959" y="1179089"/>
          <a:ext cx="3257909" cy="436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Strategy &amp; Decision-Making</a:t>
          </a:r>
        </a:p>
      </dsp:txBody>
      <dsp:txXfrm>
        <a:off x="3834959" y="1179089"/>
        <a:ext cx="3257909" cy="436334"/>
      </dsp:txXfrm>
    </dsp:sp>
    <dsp:sp modelId="{90D32A40-E35D-4091-B396-7B0BF651ED49}">
      <dsp:nvSpPr>
        <dsp:cNvPr id="0" name=""/>
        <dsp:cNvSpPr/>
      </dsp:nvSpPr>
      <dsp:spPr>
        <a:xfrm>
          <a:off x="3834959" y="1690296"/>
          <a:ext cx="3257909" cy="250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Henry Mintzberg – Organizational structure &amp; leadership reality</a:t>
          </a:r>
        </a:p>
        <a:p>
          <a:pPr marL="0" lvl="0" indent="0" algn="l" defTabSz="666750">
            <a:lnSpc>
              <a:spcPct val="90000"/>
            </a:lnSpc>
            <a:spcBef>
              <a:spcPct val="0"/>
            </a:spcBef>
            <a:spcAft>
              <a:spcPct val="35000"/>
            </a:spcAft>
            <a:buNone/>
          </a:pPr>
          <a:r>
            <a:rPr lang="en-US" sz="1500" kern="1200"/>
            <a:t>Gary Hamel – Future of management</a:t>
          </a:r>
        </a:p>
        <a:p>
          <a:pPr marL="0" lvl="0" indent="0" algn="l" defTabSz="666750">
            <a:lnSpc>
              <a:spcPct val="90000"/>
            </a:lnSpc>
            <a:spcBef>
              <a:spcPct val="0"/>
            </a:spcBef>
            <a:spcAft>
              <a:spcPct val="35000"/>
            </a:spcAft>
            <a:buNone/>
          </a:pPr>
          <a:r>
            <a:rPr lang="en-US" sz="1500" kern="1200"/>
            <a:t>Margaret Wheatley – Leadership and systems in chaos</a:t>
          </a:r>
        </a:p>
      </dsp:txBody>
      <dsp:txXfrm>
        <a:off x="3834959" y="1690296"/>
        <a:ext cx="3257909" cy="2502508"/>
      </dsp:txXfrm>
    </dsp:sp>
    <dsp:sp modelId="{77F8C4FA-5A80-4AC9-8F2C-920CDD28F3B9}">
      <dsp:nvSpPr>
        <dsp:cNvPr id="0" name=""/>
        <dsp:cNvSpPr/>
      </dsp:nvSpPr>
      <dsp:spPr>
        <a:xfrm>
          <a:off x="8721823" y="0"/>
          <a:ext cx="1140268" cy="101811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824684-1593-4862-9C36-CF8720B7FDC6}">
      <dsp:nvSpPr>
        <dsp:cNvPr id="0" name=""/>
        <dsp:cNvSpPr/>
      </dsp:nvSpPr>
      <dsp:spPr>
        <a:xfrm>
          <a:off x="7663003" y="1179089"/>
          <a:ext cx="3257909" cy="436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Crisis &amp; Complexity</a:t>
          </a:r>
        </a:p>
      </dsp:txBody>
      <dsp:txXfrm>
        <a:off x="7663003" y="1179089"/>
        <a:ext cx="3257909" cy="436334"/>
      </dsp:txXfrm>
    </dsp:sp>
    <dsp:sp modelId="{52CA4DE9-CB39-446D-9009-10C23E3E5E84}">
      <dsp:nvSpPr>
        <dsp:cNvPr id="0" name=""/>
        <dsp:cNvSpPr/>
      </dsp:nvSpPr>
      <dsp:spPr>
        <a:xfrm>
          <a:off x="7663003" y="1690296"/>
          <a:ext cx="3257909" cy="250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General Stanley McChrystal – Team of Teams</a:t>
          </a:r>
        </a:p>
        <a:p>
          <a:pPr marL="0" lvl="0" indent="0" algn="l" defTabSz="666750">
            <a:lnSpc>
              <a:spcPct val="90000"/>
            </a:lnSpc>
            <a:spcBef>
              <a:spcPct val="0"/>
            </a:spcBef>
            <a:spcAft>
              <a:spcPct val="35000"/>
            </a:spcAft>
            <a:buNone/>
          </a:pPr>
          <a:r>
            <a:rPr lang="en-US" sz="1500" kern="1200"/>
            <a:t>Atul Gawande – Healthcare systems &amp; human factors</a:t>
          </a:r>
        </a:p>
      </dsp:txBody>
      <dsp:txXfrm>
        <a:off x="7663003" y="1690296"/>
        <a:ext cx="3257909" cy="250250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C113A-973A-6E33-8760-4BD0DBE3D1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F48E47-7310-8A0B-5518-A13D80F9EE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A434DF-80B9-CE49-ADAB-59EEE51243D5}" type="datetimeFigureOut">
              <a:rPr lang="en-US" smtClean="0"/>
              <a:t>4/28/2026</a:t>
            </a:fld>
            <a:endParaRPr lang="en-US"/>
          </a:p>
        </p:txBody>
      </p:sp>
      <p:sp>
        <p:nvSpPr>
          <p:cNvPr id="4" name="Footer Placeholder 3">
            <a:extLst>
              <a:ext uri="{FF2B5EF4-FFF2-40B4-BE49-F238E27FC236}">
                <a16:creationId xmlns:a16="http://schemas.microsoft.com/office/drawing/2014/main" id="{A1F1FB37-AFD3-7697-E65B-B7544C6B42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8167F5-9581-F93D-5044-383F83FE69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B54A3F-570C-8744-A422-C5A6B6D644EB}" type="slidenum">
              <a:rPr lang="en-US" smtClean="0"/>
              <a:t>‹#›</a:t>
            </a:fld>
            <a:endParaRPr lang="en-US"/>
          </a:p>
        </p:txBody>
      </p:sp>
    </p:spTree>
    <p:extLst>
      <p:ext uri="{BB962C8B-B14F-4D97-AF65-F5344CB8AC3E}">
        <p14:creationId xmlns:p14="http://schemas.microsoft.com/office/powerpoint/2010/main" val="4197703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7138E-868C-104C-BD00-F253B8AEC762}"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DD2C-0F94-3A4C-9AF7-43F1B80A583E}" type="slidenum">
              <a:rPr lang="en-US" smtClean="0"/>
              <a:t>‹#›</a:t>
            </a:fld>
            <a:endParaRPr lang="en-US"/>
          </a:p>
        </p:txBody>
      </p:sp>
    </p:spTree>
    <p:extLst>
      <p:ext uri="{BB962C8B-B14F-4D97-AF65-F5344CB8AC3E}">
        <p14:creationId xmlns:p14="http://schemas.microsoft.com/office/powerpoint/2010/main" val="2205203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Title: "Before the First Call: Interagency Communication Lessons from the Butler Rally"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Description: Communication failures don’t begin on the radio—they start long before the incident. Using the Butler Rally shooting as a real-world case study, this session examines how planning, assumptions, and roles shape interagency communication and ultimately influence outcomes.</a:t>
            </a:r>
          </a:p>
          <a:p>
            <a:endParaRPr lang="en-US" dirty="0"/>
          </a:p>
          <a:p>
            <a:r>
              <a:rPr lang="en-US" b="1" dirty="0"/>
              <a:t>reveal it through failure</a:t>
            </a:r>
            <a:r>
              <a:rPr lang="en-US" dirty="0"/>
              <a:t> - </a:t>
            </a:r>
            <a:r>
              <a:rPr lang="en-US" b="1" dirty="0"/>
              <a:t>connect it to decisions</a:t>
            </a:r>
            <a:r>
              <a:rPr lang="en-US" dirty="0"/>
              <a:t> - </a:t>
            </a:r>
            <a:r>
              <a:rPr lang="en-US" b="1" dirty="0"/>
              <a:t>tie it to communication</a:t>
            </a: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3228519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C77E45-3E4C-4044-B7E5-DF8D047F66F4}" type="slidenum">
              <a:rPr lang="en-US" smtClean="0"/>
              <a:t>10</a:t>
            </a:fld>
            <a:endParaRPr lang="en-US"/>
          </a:p>
        </p:txBody>
      </p:sp>
    </p:spTree>
    <p:extLst>
      <p:ext uri="{BB962C8B-B14F-4D97-AF65-F5344CB8AC3E}">
        <p14:creationId xmlns:p14="http://schemas.microsoft.com/office/powerpoint/2010/main" val="470817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this failed at Butler!</a:t>
            </a:r>
          </a:p>
        </p:txBody>
      </p:sp>
      <p:sp>
        <p:nvSpPr>
          <p:cNvPr id="4" name="Slide Number Placeholder 3"/>
          <p:cNvSpPr>
            <a:spLocks noGrp="1"/>
          </p:cNvSpPr>
          <p:nvPr>
            <p:ph type="sldNum" sz="quarter" idx="5"/>
          </p:nvPr>
        </p:nvSpPr>
        <p:spPr/>
        <p:txBody>
          <a:bodyPr/>
          <a:lstStyle/>
          <a:p>
            <a:fld id="{3A6CDD2C-0F94-3A4C-9AF7-43F1B80A583E}" type="slidenum">
              <a:rPr lang="en-US" smtClean="0"/>
              <a:t>11</a:t>
            </a:fld>
            <a:endParaRPr lang="en-US"/>
          </a:p>
        </p:txBody>
      </p:sp>
    </p:spTree>
    <p:extLst>
      <p:ext uri="{BB962C8B-B14F-4D97-AF65-F5344CB8AC3E}">
        <p14:creationId xmlns:p14="http://schemas.microsoft.com/office/powerpoint/2010/main" val="2892288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Unlike traditional organizations, coalitions function without direct authority. People serve voluntarily, cooperation fluctuates, and funding often dictates momentum. You are constantly balancing diplomacy with direction. Leadership here isn’t about enforcing compliance — it’s about cultivating commitment.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Radios vs relationships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Planned vs practiced coordination</a:t>
            </a:r>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12</a:t>
            </a:fld>
            <a:endParaRPr lang="en-US"/>
          </a:p>
        </p:txBody>
      </p:sp>
    </p:spTree>
    <p:extLst>
      <p:ext uri="{BB962C8B-B14F-4D97-AF65-F5344CB8AC3E}">
        <p14:creationId xmlns:p14="http://schemas.microsoft.com/office/powerpoint/2010/main" val="235524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models aren’t buzzwords – they’re survival tools. Adaptive Leadership helps you lead when no roadmap exists. Servant Leadership keeps ego out of the room. Systems Leadership forces us to think beyond our own agency. Distributed Leadership reminds us that coalitions thrive on shared responsibility. These theories weren’t proven in classrooms — they were proven in moments when decisions mattered. When leaders stopped trying to control outcomes and started shaping environments, coalitions became more resilient and sustainable.</a:t>
            </a:r>
            <a:endParaRPr lang="en-US" dirty="0"/>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13</a:t>
            </a:fld>
            <a:endParaRPr lang="en-US"/>
          </a:p>
        </p:txBody>
      </p:sp>
    </p:spTree>
    <p:extLst>
      <p:ext uri="{BB962C8B-B14F-4D97-AF65-F5344CB8AC3E}">
        <p14:creationId xmlns:p14="http://schemas.microsoft.com/office/powerpoint/2010/main" val="4081898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not technical problems with technical fixes.</a:t>
            </a:r>
          </a:p>
          <a:p>
            <a:r>
              <a:rPr lang="en-US" dirty="0"/>
              <a:t>Adaptive leadership is about helping people change behaviors, not just procedures.</a:t>
            </a:r>
          </a:p>
          <a:p>
            <a:r>
              <a:rPr lang="en-US" dirty="0"/>
              <a:t>In coalitions, the leader’s role is to surface the tough issues others avoid.</a:t>
            </a:r>
          </a:p>
          <a:p>
            <a:r>
              <a:rPr lang="en-US" dirty="0"/>
              <a:t>You’re not solving the problem — you’re guiding people through uncertainty.</a:t>
            </a:r>
          </a:p>
          <a:p>
            <a:endParaRPr lang="en-US" b="1" dirty="0"/>
          </a:p>
          <a:p>
            <a:r>
              <a:rPr lang="en-US" b="1" dirty="0"/>
              <a:t>Tie to coalitions:</a:t>
            </a:r>
            <a:endParaRPr lang="en-US" dirty="0"/>
          </a:p>
          <a:p>
            <a:r>
              <a:rPr lang="en-US" dirty="0"/>
              <a:t>Perfect for multi-agency dynamics where no one owns the whole problem.</a:t>
            </a:r>
          </a:p>
          <a:p>
            <a:r>
              <a:rPr lang="en-US" dirty="0"/>
              <a:t>Requires comfort with discomfort and tension.</a:t>
            </a:r>
          </a:p>
          <a:p>
            <a:endParaRPr lang="en-US" dirty="0"/>
          </a:p>
          <a:p>
            <a:endParaRPr lang="en-US" dirty="0"/>
          </a:p>
          <a:p>
            <a:r>
              <a:rPr lang="en-US" dirty="0"/>
              <a:t>Ronald Heifetz</a:t>
            </a:r>
          </a:p>
        </p:txBody>
      </p:sp>
      <p:sp>
        <p:nvSpPr>
          <p:cNvPr id="4" name="Slide Number Placeholder 3"/>
          <p:cNvSpPr>
            <a:spLocks noGrp="1"/>
          </p:cNvSpPr>
          <p:nvPr>
            <p:ph type="sldNum" sz="quarter" idx="5"/>
          </p:nvPr>
        </p:nvSpPr>
        <p:spPr/>
        <p:txBody>
          <a:bodyPr/>
          <a:lstStyle/>
          <a:p>
            <a:fld id="{3A6CDD2C-0F94-3A4C-9AF7-43F1B80A583E}" type="slidenum">
              <a:rPr lang="en-US" smtClean="0"/>
              <a:t>14</a:t>
            </a:fld>
            <a:endParaRPr lang="en-US"/>
          </a:p>
        </p:txBody>
      </p:sp>
    </p:spTree>
    <p:extLst>
      <p:ext uri="{BB962C8B-B14F-4D97-AF65-F5344CB8AC3E}">
        <p14:creationId xmlns:p14="http://schemas.microsoft.com/office/powerpoint/2010/main" val="2414420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action exists in isolation — decisions ripple across agencies.</a:t>
            </a:r>
          </a:p>
          <a:p>
            <a:pPr marL="171450" indent="-171450">
              <a:buFont typeface="Arial" panose="020B0604020202020204" pitchFamily="34" charset="0"/>
              <a:buChar char="•"/>
            </a:pPr>
            <a:r>
              <a:rPr lang="en-US" dirty="0"/>
              <a:t>Coalition leaders must see beyond their own lane.</a:t>
            </a:r>
          </a:p>
          <a:p>
            <a:pPr marL="171450" indent="-171450">
              <a:buFont typeface="Arial" panose="020B0604020202020204" pitchFamily="34" charset="0"/>
              <a:buChar char="•"/>
            </a:pPr>
            <a:r>
              <a:rPr lang="en-US" dirty="0"/>
              <a:t>When one system is stressed, all feel it.</a:t>
            </a:r>
          </a:p>
          <a:p>
            <a:endParaRPr lang="en-US" b="1" dirty="0"/>
          </a:p>
          <a:p>
            <a:r>
              <a:rPr lang="en-US" b="1" dirty="0"/>
              <a:t>Tie to coalitions:</a:t>
            </a:r>
            <a:endParaRPr lang="en-US" dirty="0"/>
          </a:p>
          <a:p>
            <a:pPr marL="171450" indent="-171450">
              <a:buFont typeface="Arial" panose="020B0604020202020204" pitchFamily="34" charset="0"/>
              <a:buChar char="•"/>
            </a:pPr>
            <a:r>
              <a:rPr lang="en-US" dirty="0"/>
              <a:t>Helps prevent silo thinking.</a:t>
            </a:r>
          </a:p>
          <a:p>
            <a:pPr marL="171450" indent="-171450">
              <a:buFont typeface="Arial" panose="020B0604020202020204" pitchFamily="34" charset="0"/>
              <a:buChar char="•"/>
            </a:pPr>
            <a:r>
              <a:rPr lang="en-US" dirty="0"/>
              <a:t>Encourages cross-sector solutions instead of turf protection.</a:t>
            </a:r>
          </a:p>
          <a:p>
            <a:endParaRPr lang="en-US" dirty="0"/>
          </a:p>
          <a:p>
            <a:endParaRPr lang="en-US" dirty="0"/>
          </a:p>
          <a:p>
            <a:r>
              <a:rPr lang="en-US" b="1" dirty="0"/>
              <a:t>This is a systems problem—not a communication problem</a:t>
            </a:r>
            <a:endParaRPr lang="en-US" dirty="0"/>
          </a:p>
          <a:p>
            <a:r>
              <a:rPr lang="en-US" dirty="0"/>
              <a:t>Agencies weren’t wrong </a:t>
            </a:r>
          </a:p>
          <a:p>
            <a:r>
              <a:rPr lang="en-US" dirty="0"/>
              <a:t>They were operating in different systems </a:t>
            </a:r>
          </a:p>
          <a:p>
            <a:r>
              <a:rPr lang="en-US" dirty="0"/>
              <a:t>No shared operating picture</a:t>
            </a:r>
          </a:p>
          <a:p>
            <a:endParaRPr lang="en-US" dirty="0"/>
          </a:p>
          <a:p>
            <a:endParaRPr lang="en-US" dirty="0"/>
          </a:p>
          <a:p>
            <a:r>
              <a:rPr lang="en-US" dirty="0"/>
              <a:t>Peter Senge</a:t>
            </a:r>
          </a:p>
        </p:txBody>
      </p:sp>
      <p:sp>
        <p:nvSpPr>
          <p:cNvPr id="4" name="Slide Number Placeholder 3"/>
          <p:cNvSpPr>
            <a:spLocks noGrp="1"/>
          </p:cNvSpPr>
          <p:nvPr>
            <p:ph type="sldNum" sz="quarter" idx="5"/>
          </p:nvPr>
        </p:nvSpPr>
        <p:spPr/>
        <p:txBody>
          <a:bodyPr/>
          <a:lstStyle/>
          <a:p>
            <a:fld id="{3A6CDD2C-0F94-3A4C-9AF7-43F1B80A583E}" type="slidenum">
              <a:rPr lang="en-US" smtClean="0"/>
              <a:t>15</a:t>
            </a:fld>
            <a:endParaRPr lang="en-US"/>
          </a:p>
        </p:txBody>
      </p:sp>
    </p:spTree>
    <p:extLst>
      <p:ext uri="{BB962C8B-B14F-4D97-AF65-F5344CB8AC3E}">
        <p14:creationId xmlns:p14="http://schemas.microsoft.com/office/powerpoint/2010/main" val="1277783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ADC96-E020-652C-5A30-FB44EA17A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D1CE7-DD03-9F65-39F2-AEE70D3C0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BFA1D-3EAE-F4FD-F84C-B9726BE70D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AE1A80-7069-6977-5DBA-F63FFDDAA009}"/>
              </a:ext>
            </a:extLst>
          </p:cNvPr>
          <p:cNvSpPr>
            <a:spLocks noGrp="1"/>
          </p:cNvSpPr>
          <p:nvPr>
            <p:ph type="sldNum" sz="quarter" idx="5"/>
          </p:nvPr>
        </p:nvSpPr>
        <p:spPr/>
        <p:txBody>
          <a:bodyPr/>
          <a:lstStyle/>
          <a:p>
            <a:fld id="{3A6CDD2C-0F94-3A4C-9AF7-43F1B80A583E}" type="slidenum">
              <a:rPr lang="en-US" smtClean="0"/>
              <a:t>16</a:t>
            </a:fld>
            <a:endParaRPr lang="en-US"/>
          </a:p>
        </p:txBody>
      </p:sp>
    </p:spTree>
    <p:extLst>
      <p:ext uri="{BB962C8B-B14F-4D97-AF65-F5344CB8AC3E}">
        <p14:creationId xmlns:p14="http://schemas.microsoft.com/office/powerpoint/2010/main" val="4259139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Strong coalitions have clarity: who decides what, when, and how. They distinguish between participation and influence. They treat trust like currency — because without it, nothing moves forward.</a:t>
            </a:r>
            <a:r>
              <a:rPr lang="en-US" dirty="0">
                <a:effectLst/>
              </a:rPr>
              <a:t> </a:t>
            </a:r>
          </a:p>
          <a:p>
            <a:endParaRPr lang="en-US" dirty="0">
              <a:effectLst/>
            </a:endParaRPr>
          </a:p>
          <a:p>
            <a:endParaRPr lang="en-US" dirty="0">
              <a:effectLst/>
            </a:endParaRPr>
          </a:p>
          <a:p>
            <a:pPr lvl="0"/>
            <a:r>
              <a:rPr lang="en-US" dirty="0"/>
              <a:t>Governance clarity (roles, decision rights, behavioral norms)</a:t>
            </a:r>
          </a:p>
          <a:p>
            <a:pPr lvl="1"/>
            <a:r>
              <a:rPr lang="en-US" dirty="0"/>
              <a:t>Decision authority mapping: Who decides vs who advises</a:t>
            </a:r>
          </a:p>
          <a:p>
            <a:pPr lvl="1"/>
            <a:r>
              <a:rPr lang="en-US" dirty="0"/>
              <a:t>Participation expectations: What active membership actually means</a:t>
            </a:r>
          </a:p>
          <a:p>
            <a:pPr lvl="1"/>
            <a:r>
              <a:rPr lang="en-US" dirty="0"/>
              <a:t>Role of chair/lead agency: When facilitation becomes leadership</a:t>
            </a:r>
          </a:p>
          <a:p>
            <a:pPr lvl="1"/>
            <a:r>
              <a:rPr lang="en-US" dirty="0"/>
              <a:t>Accountability mechanisms: How to keep commitments visible</a:t>
            </a:r>
          </a:p>
          <a:p>
            <a:pPr lvl="0"/>
            <a:r>
              <a:rPr lang="en-US" dirty="0"/>
              <a:t>Vision alignment vs. mission creep</a:t>
            </a:r>
          </a:p>
          <a:p>
            <a:pPr lvl="0"/>
            <a:r>
              <a:rPr lang="en-US" dirty="0"/>
              <a:t>Trust economies (credibility = currency)</a:t>
            </a:r>
          </a:p>
          <a:p>
            <a:pPr lvl="0"/>
            <a:r>
              <a:rPr lang="en-US" dirty="0"/>
              <a:t>Decision-making frameworks (consensus vs. command moments)</a:t>
            </a:r>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22</a:t>
            </a:fld>
            <a:endParaRPr lang="en-US"/>
          </a:p>
        </p:txBody>
      </p:sp>
    </p:spTree>
    <p:extLst>
      <p:ext uri="{BB962C8B-B14F-4D97-AF65-F5344CB8AC3E}">
        <p14:creationId xmlns:p14="http://schemas.microsoft.com/office/powerpoint/2010/main" val="270626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them knew the difference!</a:t>
            </a:r>
          </a:p>
        </p:txBody>
      </p:sp>
      <p:sp>
        <p:nvSpPr>
          <p:cNvPr id="4" name="Slide Number Placeholder 3"/>
          <p:cNvSpPr>
            <a:spLocks noGrp="1"/>
          </p:cNvSpPr>
          <p:nvPr>
            <p:ph type="sldNum" sz="quarter" idx="5"/>
          </p:nvPr>
        </p:nvSpPr>
        <p:spPr/>
        <p:txBody>
          <a:bodyPr/>
          <a:lstStyle/>
          <a:p>
            <a:fld id="{3A6CDD2C-0F94-3A4C-9AF7-43F1B80A583E}" type="slidenum">
              <a:rPr lang="en-US" smtClean="0"/>
              <a:t>23</a:t>
            </a:fld>
            <a:endParaRPr lang="en-US"/>
          </a:p>
        </p:txBody>
      </p:sp>
    </p:spTree>
    <p:extLst>
      <p:ext uri="{BB962C8B-B14F-4D97-AF65-F5344CB8AC3E}">
        <p14:creationId xmlns:p14="http://schemas.microsoft.com/office/powerpoint/2010/main" val="328192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“Would your coalition have done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moment, EMS believed X</a:t>
            </a:r>
            <a:br>
              <a:rPr lang="en-US" dirty="0"/>
            </a:br>
            <a:r>
              <a:rPr lang="en-US" dirty="0"/>
              <a:t>Law enforcement believed Y</a:t>
            </a:r>
            <a:br>
              <a:rPr lang="en-US" dirty="0"/>
            </a:br>
            <a:r>
              <a:rPr lang="en-US" dirty="0"/>
              <a:t>And no one knew the difference”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24</a:t>
            </a:fld>
            <a:endParaRPr lang="en-US"/>
          </a:p>
        </p:txBody>
      </p:sp>
    </p:spTree>
    <p:extLst>
      <p:ext uri="{BB962C8B-B14F-4D97-AF65-F5344CB8AC3E}">
        <p14:creationId xmlns:p14="http://schemas.microsoft.com/office/powerpoint/2010/main" val="234771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C77E45-3E4C-4044-B7E5-DF8D047F66F4}" type="slidenum">
              <a:rPr lang="en-US" smtClean="0"/>
              <a:t>2</a:t>
            </a:fld>
            <a:endParaRPr lang="en-US"/>
          </a:p>
        </p:txBody>
      </p:sp>
    </p:spTree>
    <p:extLst>
      <p:ext uri="{BB962C8B-B14F-4D97-AF65-F5344CB8AC3E}">
        <p14:creationId xmlns:p14="http://schemas.microsoft.com/office/powerpoint/2010/main" val="3404192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“Strategy is the ongoing discipline of choosing what the coalition will </a:t>
            </a:r>
            <a:r>
              <a:rPr lang="en-US" i="1" dirty="0"/>
              <a:t>not</a:t>
            </a:r>
            <a:r>
              <a:rPr lang="en-US" dirty="0"/>
              <a:t> do.”</a:t>
            </a:r>
          </a:p>
          <a:p>
            <a:endParaRPr lang="en-US" dirty="0"/>
          </a:p>
          <a:p>
            <a:r>
              <a:rPr lang="en-US" dirty="0"/>
              <a:t>These actually make the difference:</a:t>
            </a:r>
          </a:p>
          <a:p>
            <a:endParaRPr lang="en-US" dirty="0"/>
          </a:p>
          <a:p>
            <a:r>
              <a:rPr lang="en-US" sz="1200" kern="1200" dirty="0">
                <a:solidFill>
                  <a:schemeClr val="tx1"/>
                </a:solidFill>
                <a:effectLst/>
                <a:latin typeface="+mn-lt"/>
                <a:ea typeface="+mn-ea"/>
                <a:cs typeface="+mn-cs"/>
              </a:rPr>
              <a:t>Clear expectations, healthy dissent, and visible leadership presence sustain engagement beyond crisis. The coalition must feel guided even during quiet periods.</a:t>
            </a:r>
            <a:r>
              <a:rPr lang="en-US" dirty="0">
                <a:effectLst/>
              </a:rPr>
              <a:t>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25</a:t>
            </a:fld>
            <a:endParaRPr lang="en-US"/>
          </a:p>
        </p:txBody>
      </p:sp>
    </p:spTree>
    <p:extLst>
      <p:ext uri="{BB962C8B-B14F-4D97-AF65-F5344CB8AC3E}">
        <p14:creationId xmlns:p14="http://schemas.microsoft.com/office/powerpoint/2010/main" val="2716098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glamorous, but essential. Understanding who drives decision-making and when to recalibrate engagement prevents long-term erosion</a:t>
            </a:r>
            <a:r>
              <a:rPr lang="en-US" dirty="0">
                <a:effectLst/>
              </a:rPr>
              <a:t> </a:t>
            </a:r>
          </a:p>
          <a:p>
            <a:endParaRPr lang="en-US" dirty="0">
              <a:effectLst/>
            </a:endParaRPr>
          </a:p>
          <a:p>
            <a:r>
              <a:rPr lang="en-US" dirty="0"/>
              <a:t>Annual review of bylaws, roles, and meeting structure</a:t>
            </a:r>
          </a:p>
          <a:p>
            <a:endParaRPr lang="en-US" dirty="0"/>
          </a:p>
          <a:p>
            <a:r>
              <a:rPr lang="en-US" dirty="0"/>
              <a:t>Power-mapping: Who truly influences the room?</a:t>
            </a:r>
          </a:p>
          <a:p>
            <a:endParaRPr lang="en-US" dirty="0"/>
          </a:p>
          <a:p>
            <a:r>
              <a:rPr lang="en-US" dirty="0"/>
              <a:t>Coalition health check pulse tool</a:t>
            </a:r>
          </a:p>
          <a:p>
            <a:endParaRPr lang="en-US" dirty="0"/>
          </a:p>
          <a:p>
            <a:r>
              <a:rPr lang="en-US" dirty="0"/>
              <a:t>Crisis vs. stability decision matrix</a:t>
            </a:r>
          </a:p>
          <a:p>
            <a:endParaRPr lang="en-US" dirty="0"/>
          </a:p>
          <a:p>
            <a:r>
              <a:rPr lang="en-US" dirty="0"/>
              <a:t>Engagement reset strategies</a:t>
            </a:r>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26</a:t>
            </a:fld>
            <a:endParaRPr lang="en-US"/>
          </a:p>
        </p:txBody>
      </p:sp>
    </p:spTree>
    <p:extLst>
      <p:ext uri="{BB962C8B-B14F-4D97-AF65-F5344CB8AC3E}">
        <p14:creationId xmlns:p14="http://schemas.microsoft.com/office/powerpoint/2010/main" val="4274936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Off-the-Wall but Real Leadership Truths</a:t>
            </a:r>
          </a:p>
          <a:p>
            <a:endParaRPr lang="en-US" dirty="0"/>
          </a:p>
          <a:p>
            <a:r>
              <a:rPr lang="en-US" dirty="0"/>
              <a:t>And the hardest one:</a:t>
            </a:r>
          </a:p>
          <a:p>
            <a:r>
              <a:rPr lang="en-US" dirty="0"/>
              <a:t>Sometimes the greatest leadership move is disrupting comfort.</a:t>
            </a:r>
          </a:p>
          <a:p>
            <a:endParaRPr lang="en-US" dirty="0"/>
          </a:p>
          <a:p>
            <a:r>
              <a:rPr lang="en-US" sz="1200" kern="1200" dirty="0">
                <a:solidFill>
                  <a:schemeClr val="tx1"/>
                </a:solidFill>
                <a:effectLst/>
                <a:latin typeface="+mn-lt"/>
                <a:ea typeface="+mn-ea"/>
                <a:cs typeface="+mn-cs"/>
              </a:rPr>
              <a:t>Consensus feels safe but often delays progress. Some partners drain more energy than they add. And sometimes, leadership requires disruption — not comfort.</a:t>
            </a:r>
            <a:r>
              <a:rPr lang="en-US" dirty="0">
                <a:effectLst/>
              </a:rPr>
              <a:t>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27</a:t>
            </a:fld>
            <a:endParaRPr lang="en-US"/>
          </a:p>
        </p:txBody>
      </p:sp>
    </p:spTree>
    <p:extLst>
      <p:ext uri="{BB962C8B-B14F-4D97-AF65-F5344CB8AC3E}">
        <p14:creationId xmlns:p14="http://schemas.microsoft.com/office/powerpoint/2010/main" val="1815204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Real-World Applications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Moments of success and failure both offer value. Case examples from board retreats and coalition resets show that transformation happens when leadership becomes intentional instead of reactive.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Coalition-building case examples:</a:t>
            </a:r>
          </a:p>
          <a:p>
            <a:pPr lvl="1"/>
            <a:r>
              <a:rPr lang="en-US" dirty="0"/>
              <a:t>Trust repair moments</a:t>
            </a:r>
          </a:p>
          <a:p>
            <a:pPr lvl="1"/>
            <a:r>
              <a:rPr lang="en-US" dirty="0"/>
              <a:t>Conflict navigation</a:t>
            </a:r>
          </a:p>
          <a:p>
            <a:pPr lvl="1"/>
            <a:r>
              <a:rPr lang="en-US" dirty="0"/>
              <a:t>Coalition reset strategies</a:t>
            </a:r>
          </a:p>
          <a:p>
            <a:endParaRPr lang="en-US" dirty="0"/>
          </a:p>
          <a:p>
            <a:r>
              <a:rPr lang="en-US" dirty="0"/>
              <a:t>Clarified roles prevented future conflict</a:t>
            </a:r>
          </a:p>
          <a:p>
            <a:r>
              <a:rPr lang="en-US" dirty="0"/>
              <a:t>Alignment exercise reset the mission</a:t>
            </a:r>
          </a:p>
          <a:p>
            <a:r>
              <a:rPr lang="en-US" dirty="0"/>
              <a:t>Open conflict → structured agreements</a:t>
            </a:r>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28</a:t>
            </a:fld>
            <a:endParaRPr lang="en-US"/>
          </a:p>
        </p:txBody>
      </p:sp>
    </p:spTree>
    <p:extLst>
      <p:ext uri="{BB962C8B-B14F-4D97-AF65-F5344CB8AC3E}">
        <p14:creationId xmlns:p14="http://schemas.microsoft.com/office/powerpoint/2010/main" val="820503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26E88-7BA8-441E-38AB-559822506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8B1B5-8486-50BF-B824-B52B56556A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DE225-9A96-0355-B20C-DAE1F124CCA0}"/>
              </a:ext>
            </a:extLst>
          </p:cNvPr>
          <p:cNvSpPr>
            <a:spLocks noGrp="1"/>
          </p:cNvSpPr>
          <p:nvPr>
            <p:ph type="body" idx="1"/>
          </p:nvPr>
        </p:nvSpPr>
        <p:spPr/>
        <p:txBody>
          <a:bodyPr/>
          <a:lstStyle/>
          <a:p>
            <a:r>
              <a:rPr lang="en-US" dirty="0"/>
              <a:t>Speed Up a Process</a:t>
            </a:r>
          </a:p>
          <a:p>
            <a:r>
              <a:rPr lang="en-US" dirty="0"/>
              <a:t>Unblock a Process</a:t>
            </a:r>
          </a:p>
          <a:p>
            <a:r>
              <a:rPr lang="en-US" dirty="0"/>
              <a:t>Get Better </a:t>
            </a:r>
            <a:r>
              <a:rPr lang="en-US" dirty="0" err="1"/>
              <a:t>Alighnment</a:t>
            </a:r>
            <a:endParaRPr lang="en-US" dirty="0"/>
          </a:p>
        </p:txBody>
      </p:sp>
      <p:sp>
        <p:nvSpPr>
          <p:cNvPr id="4" name="Slide Number Placeholder 3">
            <a:extLst>
              <a:ext uri="{FF2B5EF4-FFF2-40B4-BE49-F238E27FC236}">
                <a16:creationId xmlns:a16="http://schemas.microsoft.com/office/drawing/2014/main" id="{53402A76-2AFE-2B07-F13F-231AB59EFCC0}"/>
              </a:ext>
            </a:extLst>
          </p:cNvPr>
          <p:cNvSpPr>
            <a:spLocks noGrp="1"/>
          </p:cNvSpPr>
          <p:nvPr>
            <p:ph type="sldNum" sz="quarter" idx="5"/>
          </p:nvPr>
        </p:nvSpPr>
        <p:spPr/>
        <p:txBody>
          <a:bodyPr/>
          <a:lstStyle/>
          <a:p>
            <a:fld id="{3A6CDD2C-0F94-3A4C-9AF7-43F1B80A583E}" type="slidenum">
              <a:rPr lang="en-US" smtClean="0"/>
              <a:t>29</a:t>
            </a:fld>
            <a:endParaRPr lang="en-US"/>
          </a:p>
        </p:txBody>
      </p:sp>
    </p:spTree>
    <p:extLst>
      <p:ext uri="{BB962C8B-B14F-4D97-AF65-F5344CB8AC3E}">
        <p14:creationId xmlns:p14="http://schemas.microsoft.com/office/powerpoint/2010/main" val="3826189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Clarity over consensus </a:t>
            </a:r>
          </a:p>
          <a:p>
            <a:pPr lvl="0"/>
            <a:r>
              <a:rPr lang="en-US" sz="1200" kern="1200" dirty="0">
                <a:solidFill>
                  <a:schemeClr val="tx1"/>
                </a:solidFill>
                <a:effectLst/>
                <a:latin typeface="+mn-lt"/>
                <a:ea typeface="+mn-ea"/>
                <a:cs typeface="+mn-cs"/>
              </a:rPr>
              <a:t>Structure over assumptions </a:t>
            </a:r>
          </a:p>
          <a:p>
            <a:pPr lvl="0"/>
            <a:r>
              <a:rPr lang="en-US" sz="1200" kern="1200" dirty="0">
                <a:solidFill>
                  <a:schemeClr val="tx1"/>
                </a:solidFill>
                <a:effectLst/>
                <a:latin typeface="+mn-lt"/>
                <a:ea typeface="+mn-ea"/>
                <a:cs typeface="+mn-cs"/>
              </a:rPr>
              <a:t>Practice over plans </a:t>
            </a:r>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30</a:t>
            </a:fld>
            <a:endParaRPr lang="en-US"/>
          </a:p>
        </p:txBody>
      </p:sp>
    </p:spTree>
    <p:extLst>
      <p:ext uri="{BB962C8B-B14F-4D97-AF65-F5344CB8AC3E}">
        <p14:creationId xmlns:p14="http://schemas.microsoft.com/office/powerpoint/2010/main" val="2404912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Power + High Interest</a:t>
            </a:r>
          </a:p>
          <a:p>
            <a:r>
              <a:rPr lang="en-US" b="1" dirty="0"/>
              <a:t>What you do:</a:t>
            </a:r>
            <a:endParaRPr lang="en-US" dirty="0"/>
          </a:p>
          <a:p>
            <a:r>
              <a:rPr lang="en-US" dirty="0"/>
              <a:t>Engage early</a:t>
            </a:r>
          </a:p>
          <a:p>
            <a:r>
              <a:rPr lang="en-US" dirty="0"/>
              <a:t>Share planning space</a:t>
            </a:r>
          </a:p>
          <a:p>
            <a:r>
              <a:rPr lang="en-US" dirty="0"/>
              <a:t>Involve them in decision-making</a:t>
            </a:r>
          </a:p>
          <a:p>
            <a:endParaRPr lang="en-US" dirty="0"/>
          </a:p>
          <a:p>
            <a:endParaRPr lang="en-US" dirty="0"/>
          </a:p>
          <a:p>
            <a:r>
              <a:rPr lang="en-US" dirty="0"/>
              <a:t>High Power + Low Interest</a:t>
            </a:r>
          </a:p>
          <a:p>
            <a:r>
              <a:rPr lang="en-US" b="1" dirty="0"/>
              <a:t>What you do:</a:t>
            </a:r>
            <a:endParaRPr lang="en-US" dirty="0"/>
          </a:p>
          <a:p>
            <a:r>
              <a:rPr lang="en-US" dirty="0"/>
              <a:t>Keep informed at key moments</a:t>
            </a:r>
          </a:p>
          <a:p>
            <a:r>
              <a:rPr lang="en-US" dirty="0"/>
              <a:t>Anticipate concerns</a:t>
            </a:r>
          </a:p>
          <a:p>
            <a:r>
              <a:rPr lang="en-US" dirty="0"/>
              <a:t>Bring them in early on anything affecting cost, liability, or optics</a:t>
            </a:r>
          </a:p>
          <a:p>
            <a:endParaRPr lang="en-US" dirty="0"/>
          </a:p>
          <a:p>
            <a:r>
              <a:rPr lang="en-US" b="1" dirty="0"/>
              <a:t>Low Power + High Interest</a:t>
            </a:r>
          </a:p>
          <a:p>
            <a:r>
              <a:rPr lang="en-US" b="1" dirty="0"/>
              <a:t>“The Workhorses”</a:t>
            </a:r>
            <a:endParaRPr lang="en-US" dirty="0"/>
          </a:p>
          <a:p>
            <a:endParaRPr lang="en-US" dirty="0"/>
          </a:p>
          <a:p>
            <a:r>
              <a:rPr lang="en-US" b="1" dirty="0"/>
              <a:t>What you do:</a:t>
            </a:r>
            <a:endParaRPr lang="en-US" dirty="0"/>
          </a:p>
          <a:p>
            <a:r>
              <a:rPr lang="en-US" dirty="0"/>
              <a:t>Empower them</a:t>
            </a:r>
          </a:p>
          <a:p>
            <a:r>
              <a:rPr lang="en-US" dirty="0"/>
              <a:t>Give visible roles</a:t>
            </a:r>
          </a:p>
          <a:p>
            <a:r>
              <a:rPr lang="en-US" dirty="0"/>
              <a:t>Use them to build coalition energy</a:t>
            </a:r>
          </a:p>
          <a:p>
            <a:endParaRPr lang="en-US" dirty="0"/>
          </a:p>
          <a:p>
            <a:r>
              <a:rPr lang="en-US" b="1" dirty="0"/>
              <a:t>Low Power + Low Interest</a:t>
            </a:r>
          </a:p>
          <a:p>
            <a:r>
              <a:rPr lang="en-US" b="1" dirty="0"/>
              <a:t>“The Passengers”</a:t>
            </a:r>
            <a:endParaRPr lang="en-US" dirty="0"/>
          </a:p>
          <a:p>
            <a:endParaRPr lang="en-US" dirty="0"/>
          </a:p>
          <a:p>
            <a:r>
              <a:rPr lang="en-US" b="1" dirty="0"/>
              <a:t>What you do:</a:t>
            </a:r>
            <a:endParaRPr lang="en-US" dirty="0"/>
          </a:p>
          <a:p>
            <a:r>
              <a:rPr lang="en-US" dirty="0"/>
              <a:t>Keep lightly informed</a:t>
            </a:r>
          </a:p>
          <a:p>
            <a:r>
              <a:rPr lang="en-US" dirty="0"/>
              <a:t>Don’t over-invest time</a:t>
            </a:r>
          </a:p>
          <a:p>
            <a:r>
              <a:rPr lang="en-US" dirty="0"/>
              <a:t>Reassess whether they need to stay at the table</a:t>
            </a:r>
          </a:p>
          <a:p>
            <a:endParaRPr lang="en-US" dirty="0"/>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31</a:t>
            </a:fld>
            <a:endParaRPr lang="en-US"/>
          </a:p>
        </p:txBody>
      </p:sp>
    </p:spTree>
    <p:extLst>
      <p:ext uri="{BB962C8B-B14F-4D97-AF65-F5344CB8AC3E}">
        <p14:creationId xmlns:p14="http://schemas.microsoft.com/office/powerpoint/2010/main" val="463892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Coalitions don’t collapse during disasters.</a:t>
            </a:r>
          </a:p>
          <a:p>
            <a:r>
              <a:rPr lang="en-US" dirty="0"/>
              <a:t>They collapse quietly in the months between them.</a:t>
            </a:r>
          </a:p>
          <a:p>
            <a:endParaRPr lang="en-US" dirty="0"/>
          </a:p>
          <a:p>
            <a:r>
              <a:rPr lang="en-US" dirty="0"/>
              <a:t>They weaken when leadership avoids tension.</a:t>
            </a:r>
          </a:p>
          <a:p>
            <a:r>
              <a:rPr lang="en-US" dirty="0"/>
              <a:t>They erode when comfort replaces courage.</a:t>
            </a:r>
          </a:p>
          <a:p>
            <a:r>
              <a:rPr lang="en-US" dirty="0"/>
              <a:t>They drift when no one is willing to steer.</a:t>
            </a:r>
          </a:p>
          <a:p>
            <a:endParaRPr lang="en-US" dirty="0"/>
          </a:p>
          <a:p>
            <a:r>
              <a:rPr lang="en-US" dirty="0"/>
              <a:t>You are not just coordinating agencies.</a:t>
            </a:r>
          </a:p>
          <a:p>
            <a:r>
              <a:rPr lang="en-US" dirty="0"/>
              <a:t>You are shaping relationships, influencing culture, and determining whether your coalition rises when it matters most.</a:t>
            </a:r>
          </a:p>
          <a:p>
            <a:endParaRPr lang="en-US" dirty="0"/>
          </a:p>
          <a:p>
            <a:r>
              <a:rPr lang="en-US" dirty="0"/>
              <a:t>The real measure of your leadership won’t be the meeting you run.</a:t>
            </a:r>
          </a:p>
          <a:p>
            <a:r>
              <a:rPr lang="en-US" dirty="0"/>
              <a:t>It will be the trust that exists in the room when everything goes sideways.</a:t>
            </a:r>
          </a:p>
          <a:p>
            <a:endParaRPr lang="en-US" dirty="0"/>
          </a:p>
          <a:p>
            <a:r>
              <a:rPr lang="en-US" dirty="0"/>
              <a:t>So here’s the question to take home with you:</a:t>
            </a:r>
          </a:p>
          <a:p>
            <a:endParaRPr lang="en-US" dirty="0"/>
          </a:p>
          <a:p>
            <a:r>
              <a:rPr lang="en-US" dirty="0"/>
              <a:t>Are you leading a coalition that gathers…</a:t>
            </a:r>
          </a:p>
          <a:p>
            <a:r>
              <a:rPr lang="en-US" dirty="0"/>
              <a:t>or one that actually stands together when the ground shakes?</a:t>
            </a:r>
          </a:p>
          <a:p>
            <a:endParaRPr lang="en-US" dirty="0"/>
          </a:p>
          <a:p>
            <a:r>
              <a:rPr lang="en-US" dirty="0"/>
              <a:t>Because when the next crisis hits, your coalition won’t rise to the occasion.</a:t>
            </a:r>
          </a:p>
          <a:p>
            <a:r>
              <a:rPr lang="en-US" dirty="0"/>
              <a:t>It will fall to the level of the leadership you’re willing to show today.</a:t>
            </a:r>
          </a:p>
        </p:txBody>
      </p:sp>
      <p:sp>
        <p:nvSpPr>
          <p:cNvPr id="4" name="Slide Number Placeholder 3"/>
          <p:cNvSpPr>
            <a:spLocks noGrp="1"/>
          </p:cNvSpPr>
          <p:nvPr>
            <p:ph type="sldNum" sz="quarter" idx="5"/>
          </p:nvPr>
        </p:nvSpPr>
        <p:spPr/>
        <p:txBody>
          <a:bodyPr/>
          <a:lstStyle/>
          <a:p>
            <a:fld id="{3A6CDD2C-0F94-3A4C-9AF7-43F1B80A583E}" type="slidenum">
              <a:rPr lang="en-US" smtClean="0"/>
              <a:t>32</a:t>
            </a:fld>
            <a:endParaRPr lang="en-US"/>
          </a:p>
        </p:txBody>
      </p:sp>
    </p:spTree>
    <p:extLst>
      <p:ext uri="{BB962C8B-B14F-4D97-AF65-F5344CB8AC3E}">
        <p14:creationId xmlns:p14="http://schemas.microsoft.com/office/powerpoint/2010/main" val="2589167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saw at Butler wasn’t a radio problem.</a:t>
            </a:r>
            <a:br>
              <a:rPr lang="en-US" dirty="0"/>
            </a:br>
            <a:r>
              <a:rPr lang="en-US" dirty="0"/>
              <a:t>It wasn’t a technology problem.</a:t>
            </a:r>
            <a:br>
              <a:rPr lang="en-US" dirty="0"/>
            </a:br>
            <a:r>
              <a:rPr lang="en-US" dirty="0"/>
              <a:t>It was a shared understanding problem.”</a:t>
            </a:r>
          </a:p>
          <a:p>
            <a:endParaRPr lang="en-US" dirty="0"/>
          </a:p>
          <a:p>
            <a:r>
              <a:rPr lang="en-US" dirty="0"/>
              <a:t>“Different agencies… operating with different pictures…</a:t>
            </a:r>
            <a:br>
              <a:rPr lang="en-US" dirty="0"/>
            </a:br>
            <a:r>
              <a:rPr lang="en-US" dirty="0"/>
              <a:t>making decisions that made sense individually—but didn’t align collectively.”</a:t>
            </a:r>
          </a:p>
          <a:p>
            <a:endParaRPr lang="en-US" dirty="0"/>
          </a:p>
          <a:p>
            <a:r>
              <a:rPr lang="en-US" dirty="0"/>
              <a:t>“And by the time that shows up on scene—it’s already too late.”</a:t>
            </a:r>
          </a:p>
          <a:p>
            <a:endParaRPr lang="en-US" dirty="0"/>
          </a:p>
          <a:p>
            <a:r>
              <a:rPr lang="en-US" dirty="0"/>
              <a:t>(pause)</a:t>
            </a:r>
          </a:p>
          <a:p>
            <a:endParaRPr lang="en-US" dirty="0"/>
          </a:p>
          <a:p>
            <a:r>
              <a:rPr lang="en-US" dirty="0"/>
              <a:t>“If your agencies don’t agree on roles, expectations, and decision-making before the incident…</a:t>
            </a:r>
            <a:br>
              <a:rPr lang="en-US" dirty="0"/>
            </a:br>
            <a:r>
              <a:rPr lang="en-US" dirty="0"/>
              <a:t>you’re not coordinating a response—you’re managing chaos.”</a:t>
            </a:r>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33</a:t>
            </a:fld>
            <a:endParaRPr lang="en-US"/>
          </a:p>
        </p:txBody>
      </p:sp>
    </p:spTree>
    <p:extLst>
      <p:ext uri="{BB962C8B-B14F-4D97-AF65-F5344CB8AC3E}">
        <p14:creationId xmlns:p14="http://schemas.microsoft.com/office/powerpoint/2010/main" val="1677136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C77E45-3E4C-4044-B7E5-DF8D047F66F4}" type="slidenum">
              <a:rPr lang="en-US" smtClean="0"/>
              <a:t>34</a:t>
            </a:fld>
            <a:endParaRPr lang="en-US"/>
          </a:p>
        </p:txBody>
      </p:sp>
    </p:spTree>
    <p:extLst>
      <p:ext uri="{BB962C8B-B14F-4D97-AF65-F5344CB8AC3E}">
        <p14:creationId xmlns:p14="http://schemas.microsoft.com/office/powerpoint/2010/main" val="3282746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FDC77E45-3E4C-4044-B7E5-DF8D047F66F4}" type="slidenum">
              <a:rPr lang="en-US" smtClean="0"/>
              <a:t>3</a:t>
            </a:fld>
            <a:endParaRPr lang="en-US"/>
          </a:p>
        </p:txBody>
      </p:sp>
    </p:spTree>
    <p:extLst>
      <p:ext uri="{BB962C8B-B14F-4D97-AF65-F5344CB8AC3E}">
        <p14:creationId xmlns:p14="http://schemas.microsoft.com/office/powerpoint/2010/main" val="185928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crisis will test your coalition — but the groundwork is being laid now. Leadership isn’t proven during disasters, it’s revealed by preparation before them.</a:t>
            </a:r>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35</a:t>
            </a:fld>
            <a:endParaRPr lang="en-US"/>
          </a:p>
        </p:txBody>
      </p:sp>
    </p:spTree>
    <p:extLst>
      <p:ext uri="{BB962C8B-B14F-4D97-AF65-F5344CB8AC3E}">
        <p14:creationId xmlns:p14="http://schemas.microsoft.com/office/powerpoint/2010/main" val="1464741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C77E45-3E4C-4044-B7E5-DF8D047F66F4}" type="slidenum">
              <a:rPr lang="en-US" smtClean="0"/>
              <a:t>4</a:t>
            </a:fld>
            <a:endParaRPr lang="en-US"/>
          </a:p>
        </p:txBody>
      </p:sp>
    </p:spTree>
    <p:extLst>
      <p:ext uri="{BB962C8B-B14F-4D97-AF65-F5344CB8AC3E}">
        <p14:creationId xmlns:p14="http://schemas.microsoft.com/office/powerpoint/2010/main" val="3223063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plan violently executed now is better than a perfect plan executed next week.</a:t>
            </a:r>
          </a:p>
          <a:p>
            <a:endParaRPr lang="en-US" dirty="0"/>
          </a:p>
          <a:p>
            <a:r>
              <a:rPr lang="en-US" dirty="0"/>
              <a:t>Talk about the condensed time-line.</a:t>
            </a:r>
          </a:p>
        </p:txBody>
      </p:sp>
      <p:sp>
        <p:nvSpPr>
          <p:cNvPr id="4" name="Slide Number Placeholder 3"/>
          <p:cNvSpPr>
            <a:spLocks noGrp="1"/>
          </p:cNvSpPr>
          <p:nvPr>
            <p:ph type="sldNum" sz="quarter" idx="5"/>
          </p:nvPr>
        </p:nvSpPr>
        <p:spPr/>
        <p:txBody>
          <a:bodyPr/>
          <a:lstStyle/>
          <a:p>
            <a:fld id="{FDC77E45-3E4C-4044-B7E5-DF8D047F66F4}" type="slidenum">
              <a:rPr lang="en-US" smtClean="0"/>
              <a:t>5</a:t>
            </a:fld>
            <a:endParaRPr lang="en-US"/>
          </a:p>
        </p:txBody>
      </p:sp>
    </p:spTree>
    <p:extLst>
      <p:ext uri="{BB962C8B-B14F-4D97-AF65-F5344CB8AC3E}">
        <p14:creationId xmlns:p14="http://schemas.microsoft.com/office/powerpoint/2010/main" val="323934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coalitions don’t fail due to lack of funding or passion. They fail because leadership becomes unclear, inconsistent, or overly cautious. </a:t>
            </a:r>
          </a:p>
          <a:p>
            <a:endParaRPr lang="en-US" dirty="0"/>
          </a:p>
          <a:p>
            <a:endParaRPr lang="en-US" dirty="0"/>
          </a:p>
          <a:p>
            <a:r>
              <a:rPr lang="en-US" dirty="0"/>
              <a:t>Coordination is easy. True coalition leadership is difficult. </a:t>
            </a:r>
          </a:p>
          <a:p>
            <a:endParaRPr lang="en-US" dirty="0"/>
          </a:p>
          <a:p>
            <a:endParaRPr lang="en-US" dirty="0"/>
          </a:p>
          <a:p>
            <a:r>
              <a:rPr lang="en-US" dirty="0"/>
              <a:t>The ‘Anchor vs Sail’ concept matters here — leaders must stabilize during chaos while also allowing movement and flexibility. Too rigid, and you break. Too loose, and you drift.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6</a:t>
            </a:fld>
            <a:endParaRPr lang="en-US"/>
          </a:p>
        </p:txBody>
      </p:sp>
    </p:spTree>
    <p:extLst>
      <p:ext uri="{BB962C8B-B14F-4D97-AF65-F5344CB8AC3E}">
        <p14:creationId xmlns:p14="http://schemas.microsoft.com/office/powerpoint/2010/main" val="1929854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Anchor and the Sail</a:t>
            </a:r>
            <a:endParaRPr lang="en-US" dirty="0"/>
          </a:p>
          <a:p>
            <a:endParaRPr lang="en-US" dirty="0"/>
          </a:p>
          <a:p>
            <a:r>
              <a:rPr lang="en-US" dirty="0"/>
              <a:t>Imagine a ship caught in building waves. The crew panics and drops the anchor — the ship stops drifting, but the storm keeps raging. They feel safer, but they’re not moving forward.</a:t>
            </a:r>
          </a:p>
          <a:p>
            <a:r>
              <a:rPr lang="en-US" dirty="0"/>
              <a:t>So they cut the anchor and raise the sail. Now they’re flying — but with no stability, every wave throws them off course.</a:t>
            </a:r>
          </a:p>
          <a:p>
            <a:endParaRPr lang="en-US" dirty="0"/>
          </a:p>
          <a:p>
            <a:endParaRPr lang="en-US" dirty="0"/>
          </a:p>
          <a:p>
            <a:r>
              <a:rPr lang="en-US" dirty="0"/>
              <a:t>Strong coalitions don’t choose between stability and flexibility — they need both. The leader’s job is knowing when to drop the anchor and when to raise the sail.</a:t>
            </a:r>
          </a:p>
          <a:p>
            <a:endParaRPr lang="en-US" b="1" dirty="0"/>
          </a:p>
          <a:p>
            <a:r>
              <a:rPr lang="en-US" b="1" dirty="0"/>
              <a:t>The Anchor: Stability</a:t>
            </a:r>
          </a:p>
          <a:p>
            <a:r>
              <a:rPr lang="en-US" dirty="0"/>
              <a:t>The anchor represents what must stay firm no matter the storm.</a:t>
            </a:r>
          </a:p>
          <a:p>
            <a:r>
              <a:rPr lang="en-US" dirty="0"/>
              <a:t>This is:</a:t>
            </a:r>
          </a:p>
          <a:p>
            <a:r>
              <a:rPr lang="en-US" dirty="0"/>
              <a:t>Core mission and purpose</a:t>
            </a:r>
          </a:p>
          <a:p>
            <a:r>
              <a:rPr lang="en-US" dirty="0"/>
              <a:t>Governance structure and decision rules</a:t>
            </a:r>
          </a:p>
          <a:p>
            <a:r>
              <a:rPr lang="en-US" dirty="0"/>
              <a:t>Values and behavioral expectations</a:t>
            </a:r>
          </a:p>
          <a:p>
            <a:r>
              <a:rPr lang="en-US" dirty="0"/>
              <a:t>Trust, relationships, and consistency</a:t>
            </a:r>
          </a:p>
          <a:p>
            <a:r>
              <a:rPr lang="en-US" dirty="0"/>
              <a:t>Role clarity and accountability</a:t>
            </a:r>
          </a:p>
          <a:p>
            <a:endParaRPr lang="en-US" dirty="0"/>
          </a:p>
          <a:p>
            <a:r>
              <a:rPr lang="en-US" dirty="0"/>
              <a:t>Anchors create:</a:t>
            </a:r>
          </a:p>
          <a:p>
            <a:r>
              <a:rPr lang="en-US" dirty="0"/>
              <a:t>Psychological safety</a:t>
            </a:r>
          </a:p>
          <a:p>
            <a:r>
              <a:rPr lang="en-US" dirty="0"/>
              <a:t>Predictability</a:t>
            </a:r>
          </a:p>
          <a:p>
            <a:r>
              <a:rPr lang="en-US" dirty="0"/>
              <a:t>Credibility</a:t>
            </a:r>
          </a:p>
          <a:p>
            <a:r>
              <a:rPr lang="en-US" dirty="0"/>
              <a:t>Confidence during chaos</a:t>
            </a:r>
          </a:p>
          <a:p>
            <a:r>
              <a:rPr lang="en-US" dirty="0"/>
              <a:t>Without an anchor, coalitions drift, fracture, or chase funding instead of purpose.</a:t>
            </a:r>
          </a:p>
          <a:p>
            <a:endParaRPr lang="en-US" dirty="0"/>
          </a:p>
          <a:p>
            <a:r>
              <a:rPr lang="en-US" b="1" dirty="0"/>
              <a:t>The Sail: Adaptability</a:t>
            </a:r>
          </a:p>
          <a:p>
            <a:r>
              <a:rPr lang="en-US" dirty="0"/>
              <a:t>The sail represents movement, evolution, and responsiveness.</a:t>
            </a:r>
          </a:p>
          <a:p>
            <a:r>
              <a:rPr lang="en-US" dirty="0"/>
              <a:t>This is:</a:t>
            </a:r>
          </a:p>
          <a:p>
            <a:r>
              <a:rPr lang="en-US" dirty="0"/>
              <a:t>Innovation and new approaches</a:t>
            </a:r>
          </a:p>
          <a:p>
            <a:r>
              <a:rPr lang="en-US" dirty="0"/>
              <a:t>Shifting strategies during crises</a:t>
            </a:r>
          </a:p>
          <a:p>
            <a:r>
              <a:rPr lang="en-US" dirty="0"/>
              <a:t>Adjusting to funding changes</a:t>
            </a:r>
          </a:p>
          <a:p>
            <a:r>
              <a:rPr lang="en-US" dirty="0"/>
              <a:t>Evolving stakeholder needs</a:t>
            </a:r>
          </a:p>
          <a:p>
            <a:r>
              <a:rPr lang="en-US" dirty="0"/>
              <a:t>Real-time problem-solving</a:t>
            </a:r>
          </a:p>
          <a:p>
            <a:endParaRPr lang="en-US" dirty="0"/>
          </a:p>
          <a:p>
            <a:r>
              <a:rPr lang="en-US" dirty="0"/>
              <a:t>Sails allow:</a:t>
            </a:r>
          </a:p>
          <a:p>
            <a:r>
              <a:rPr lang="en-US" dirty="0"/>
              <a:t>Speed</a:t>
            </a:r>
          </a:p>
          <a:p>
            <a:r>
              <a:rPr lang="en-US" dirty="0"/>
              <a:t>Responsiveness</a:t>
            </a:r>
          </a:p>
          <a:p>
            <a:r>
              <a:rPr lang="en-US" dirty="0"/>
              <a:t>Creativity</a:t>
            </a:r>
          </a:p>
          <a:p>
            <a:r>
              <a:rPr lang="en-US" dirty="0"/>
              <a:t>Growth</a:t>
            </a:r>
          </a:p>
          <a:p>
            <a:r>
              <a:rPr lang="en-US" dirty="0"/>
              <a:t>Without sails, coalitions become rigid, outdated, and resistant to change.</a:t>
            </a:r>
          </a:p>
          <a:p>
            <a:endParaRPr lang="en-US" dirty="0"/>
          </a:p>
          <a:p>
            <a:endParaRPr lang="en-US" dirty="0"/>
          </a:p>
          <a:p>
            <a:r>
              <a:rPr lang="en-US" b="1" dirty="0"/>
              <a:t>The Leadership Tension</a:t>
            </a:r>
          </a:p>
          <a:p>
            <a:r>
              <a:rPr lang="en-US" dirty="0"/>
              <a:t>Deploying both at the right time is the art.</a:t>
            </a:r>
          </a:p>
          <a:p>
            <a:r>
              <a:rPr lang="en-US" dirty="0"/>
              <a:t>Too much anchor:</a:t>
            </a:r>
          </a:p>
          <a:p>
            <a:r>
              <a:rPr lang="en-US" dirty="0"/>
              <a:t>Bureaucracy</a:t>
            </a:r>
          </a:p>
          <a:p>
            <a:r>
              <a:rPr lang="en-US" dirty="0"/>
              <a:t>Stagnation</a:t>
            </a:r>
          </a:p>
          <a:p>
            <a:r>
              <a:rPr lang="en-US" dirty="0"/>
              <a:t>Fear of change</a:t>
            </a:r>
          </a:p>
          <a:p>
            <a:r>
              <a:rPr lang="en-US" dirty="0"/>
              <a:t>Slow response</a:t>
            </a:r>
          </a:p>
          <a:p>
            <a:r>
              <a:rPr lang="en-US" dirty="0"/>
              <a:t>Too much sail:</a:t>
            </a:r>
          </a:p>
          <a:p>
            <a:r>
              <a:rPr lang="en-US" dirty="0"/>
              <a:t>Mission drift</a:t>
            </a:r>
          </a:p>
          <a:p>
            <a:r>
              <a:rPr lang="en-US" dirty="0"/>
              <a:t>Chaos</a:t>
            </a:r>
          </a:p>
          <a:p>
            <a:r>
              <a:rPr lang="en-US" dirty="0"/>
              <a:t>Inconsistent direction</a:t>
            </a:r>
          </a:p>
          <a:p>
            <a:r>
              <a:rPr lang="en-US" dirty="0"/>
              <a:t>Burnout</a:t>
            </a:r>
          </a:p>
          <a:p>
            <a:r>
              <a:rPr lang="en-US" dirty="0"/>
              <a:t>Great leaders constantly ask:</a:t>
            </a:r>
          </a:p>
          <a:p>
            <a:r>
              <a:rPr lang="en-US" dirty="0"/>
              <a:t>What must remain fixed here?</a:t>
            </a:r>
          </a:p>
          <a:p>
            <a:r>
              <a:rPr lang="en-US" dirty="0"/>
              <a:t>What needs to evolve?</a:t>
            </a:r>
          </a:p>
          <a:p>
            <a:br>
              <a:rPr lang="en-US" dirty="0"/>
            </a:br>
            <a:endParaRPr lang="en-US" dirty="0"/>
          </a:p>
          <a:p>
            <a:r>
              <a:rPr lang="en-US" b="1" dirty="0"/>
              <a:t>Real-World Coalition Application</a:t>
            </a:r>
          </a:p>
          <a:p>
            <a:r>
              <a:rPr lang="en-US" b="1" dirty="0"/>
              <a:t>During Crisis:</a:t>
            </a:r>
          </a:p>
          <a:p>
            <a:r>
              <a:rPr lang="en-US" dirty="0"/>
              <a:t>Anchor: Command structure, protocols, communication standards</a:t>
            </a:r>
          </a:p>
          <a:p>
            <a:r>
              <a:rPr lang="en-US" dirty="0"/>
              <a:t>Sail: Rapid operational decisions, creative solutions, emergent needs</a:t>
            </a:r>
          </a:p>
          <a:p>
            <a:r>
              <a:rPr lang="en-US" b="1" dirty="0"/>
              <a:t>Between Crises:</a:t>
            </a:r>
          </a:p>
          <a:p>
            <a:r>
              <a:rPr lang="en-US" dirty="0"/>
              <a:t>Anchor: Relationship-building, governance, long-term strategy</a:t>
            </a:r>
          </a:p>
          <a:p>
            <a:r>
              <a:rPr lang="en-US" dirty="0"/>
              <a:t>Sail: New partnerships, updated frameworks, future planning</a:t>
            </a:r>
          </a:p>
          <a:p>
            <a:br>
              <a:rPr lang="en-US" dirty="0"/>
            </a:br>
            <a:endParaRPr lang="en-US" dirty="0"/>
          </a:p>
          <a:p>
            <a:r>
              <a:rPr lang="en-US" b="1" dirty="0"/>
              <a:t>Simple Leadership Takeaway</a:t>
            </a:r>
          </a:p>
          <a:p>
            <a:r>
              <a:rPr lang="en-US" dirty="0"/>
              <a:t>The most effective coalition leaders know:</a:t>
            </a:r>
          </a:p>
          <a:p>
            <a:endParaRPr lang="en-US" dirty="0"/>
          </a:p>
          <a:p>
            <a:pPr marL="171450" indent="-171450">
              <a:buFont typeface="Arial" panose="020B0604020202020204" pitchFamily="34" charset="0"/>
              <a:buChar char="•"/>
            </a:pPr>
            <a:r>
              <a:rPr lang="en-US" dirty="0"/>
              <a:t>When to steady the ship</a:t>
            </a:r>
          </a:p>
          <a:p>
            <a:pPr marL="171450" indent="-171450">
              <a:buFont typeface="Arial" panose="020B0604020202020204" pitchFamily="34" charset="0"/>
              <a:buChar char="•"/>
            </a:pPr>
            <a:r>
              <a:rPr lang="en-US" dirty="0"/>
              <a:t>When to let it move</a:t>
            </a:r>
          </a:p>
          <a:p>
            <a:pPr marL="171450" indent="-171450">
              <a:buFont typeface="Arial" panose="020B0604020202020204" pitchFamily="34" charset="0"/>
              <a:buChar char="•"/>
            </a:pPr>
            <a:r>
              <a:rPr lang="en-US" dirty="0"/>
              <a:t>And how to communicate the difference clearly</a:t>
            </a:r>
          </a:p>
          <a:p>
            <a:endParaRPr lang="en-US" dirty="0"/>
          </a:p>
          <a:p>
            <a:r>
              <a:rPr lang="en-US" dirty="0"/>
              <a:t>Stability gives people confidence.</a:t>
            </a:r>
            <a:br>
              <a:rPr lang="en-US" dirty="0"/>
            </a:br>
            <a:r>
              <a:rPr lang="en-US" dirty="0"/>
              <a:t>Adaptability gives them survival.</a:t>
            </a:r>
          </a:p>
          <a:p>
            <a:endParaRPr lang="en-US" dirty="0"/>
          </a:p>
          <a:p>
            <a:r>
              <a:rPr lang="en-US" dirty="0"/>
              <a:t>Strong coalitions master both.</a:t>
            </a:r>
          </a:p>
          <a:p>
            <a:endParaRPr lang="en-US" dirty="0"/>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7</a:t>
            </a:fld>
            <a:endParaRPr lang="en-US"/>
          </a:p>
        </p:txBody>
      </p:sp>
    </p:spTree>
    <p:extLst>
      <p:ext uri="{BB962C8B-B14F-4D97-AF65-F5344CB8AC3E}">
        <p14:creationId xmlns:p14="http://schemas.microsoft.com/office/powerpoint/2010/main" val="234109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Anchor and the Sail</a:t>
            </a:r>
            <a:endParaRPr lang="en-US" dirty="0"/>
          </a:p>
          <a:p>
            <a:endParaRPr lang="en-US" dirty="0"/>
          </a:p>
          <a:p>
            <a:r>
              <a:rPr lang="en-US" dirty="0"/>
              <a:t>Imagine a ship caught in building waves. The crew panics and drops the anchor — the ship stops drifting, but the storm keeps raging. They feel safer, but they’re not moving forward.</a:t>
            </a:r>
          </a:p>
          <a:p>
            <a:r>
              <a:rPr lang="en-US" dirty="0"/>
              <a:t>So they cut the anchor and raise the sail. Now they’re flying — but with no stability, every wave throws them off course.</a:t>
            </a:r>
          </a:p>
          <a:p>
            <a:endParaRPr lang="en-US" dirty="0"/>
          </a:p>
          <a:p>
            <a:r>
              <a:rPr lang="en-US" dirty="0"/>
              <a:t>The captain finally learns the truth:</a:t>
            </a:r>
            <a:br>
              <a:rPr lang="en-US" dirty="0"/>
            </a:br>
            <a:r>
              <a:rPr lang="en-US" dirty="0"/>
              <a:t>The anchor isn’t there to stop progress.</a:t>
            </a:r>
            <a:br>
              <a:rPr lang="en-US" dirty="0"/>
            </a:br>
            <a:endParaRPr lang="en-US" dirty="0"/>
          </a:p>
          <a:p>
            <a:r>
              <a:rPr lang="en-US" dirty="0"/>
              <a:t>And the sail isn’t there to replace structure.</a:t>
            </a:r>
          </a:p>
          <a:p>
            <a:r>
              <a:rPr lang="en-US" dirty="0"/>
              <a:t>The anchor keeps the ship from being lost.</a:t>
            </a:r>
            <a:br>
              <a:rPr lang="en-US" dirty="0"/>
            </a:br>
            <a:endParaRPr lang="en-US" dirty="0"/>
          </a:p>
          <a:p>
            <a:r>
              <a:rPr lang="en-US" dirty="0"/>
              <a:t>The sail takes it where it needs to go.</a:t>
            </a:r>
          </a:p>
          <a:p>
            <a:r>
              <a:rPr lang="en-US" dirty="0"/>
              <a:t>Coalitions are the same.</a:t>
            </a:r>
            <a:br>
              <a:rPr lang="en-US" dirty="0"/>
            </a:br>
            <a:endParaRPr lang="en-US" dirty="0"/>
          </a:p>
          <a:p>
            <a:r>
              <a:rPr lang="en-US" dirty="0"/>
              <a:t>Too much anchor and you stagnate.</a:t>
            </a:r>
            <a:br>
              <a:rPr lang="en-US" dirty="0"/>
            </a:br>
            <a:endParaRPr lang="en-US" dirty="0"/>
          </a:p>
          <a:p>
            <a:r>
              <a:rPr lang="en-US" dirty="0"/>
              <a:t>Too much sail and you drift.</a:t>
            </a:r>
          </a:p>
          <a:p>
            <a:endParaRPr lang="en-US" dirty="0"/>
          </a:p>
          <a:p>
            <a:r>
              <a:rPr lang="en-US" dirty="0"/>
              <a:t>Leadership is knowing when to ground your people…</a:t>
            </a:r>
            <a:br>
              <a:rPr lang="en-US" dirty="0"/>
            </a:br>
            <a:r>
              <a:rPr lang="en-US" dirty="0"/>
              <a:t>and when to trust them to move.</a:t>
            </a:r>
          </a:p>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8</a:t>
            </a:fld>
            <a:endParaRPr lang="en-US"/>
          </a:p>
        </p:txBody>
      </p:sp>
    </p:spTree>
    <p:extLst>
      <p:ext uri="{BB962C8B-B14F-4D97-AF65-F5344CB8AC3E}">
        <p14:creationId xmlns:p14="http://schemas.microsoft.com/office/powerpoint/2010/main" val="1428227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DD2C-0F94-3A4C-9AF7-43F1B80A583E}" type="slidenum">
              <a:rPr lang="en-US" smtClean="0"/>
              <a:t>9</a:t>
            </a:fld>
            <a:endParaRPr lang="en-US"/>
          </a:p>
        </p:txBody>
      </p:sp>
    </p:spTree>
    <p:extLst>
      <p:ext uri="{BB962C8B-B14F-4D97-AF65-F5344CB8AC3E}">
        <p14:creationId xmlns:p14="http://schemas.microsoft.com/office/powerpoint/2010/main" val="202055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6733-C005-91DB-6E9B-88B1FE2E84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AB943D-6318-BCED-26C9-996834DD0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BDC3BF-7D0D-4755-BC0D-31AA1864B927}"/>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5" name="Footer Placeholder 4">
            <a:extLst>
              <a:ext uri="{FF2B5EF4-FFF2-40B4-BE49-F238E27FC236}">
                <a16:creationId xmlns:a16="http://schemas.microsoft.com/office/drawing/2014/main" id="{0E67CDBB-3559-064F-5C35-73EAF0536D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A3BA7-146B-4DE2-1B34-244BDF35060C}"/>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28325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9112-09EA-0832-D1F9-A9357EA39D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90606A-B29C-51E5-64DB-E5F8146B9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9DA08-C86D-84DC-9925-DBAC6E1E54CB}"/>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5" name="Footer Placeholder 4">
            <a:extLst>
              <a:ext uri="{FF2B5EF4-FFF2-40B4-BE49-F238E27FC236}">
                <a16:creationId xmlns:a16="http://schemas.microsoft.com/office/drawing/2014/main" id="{D654C6BD-7F68-1E0E-AB13-8DCB0E8C4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68480-3C3A-01A6-57FB-253ED18C24A0}"/>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2443783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CC58EC-E291-8182-B96C-92D88A5353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1230F6-2E47-2A14-CC6D-2E2EF48F6B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F6E6D4-97FB-7DD2-41EF-1F649A866ECD}"/>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5" name="Footer Placeholder 4">
            <a:extLst>
              <a:ext uri="{FF2B5EF4-FFF2-40B4-BE49-F238E27FC236}">
                <a16:creationId xmlns:a16="http://schemas.microsoft.com/office/drawing/2014/main" id="{75C6769C-15DB-011A-7F88-F8735AB52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27D9D-0CEF-A670-D88C-53B63417EA21}"/>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1138103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3248" y="76454"/>
            <a:ext cx="6099248" cy="6099248"/>
            <a:chOff x="0" y="12289"/>
            <a:chExt cx="3550" cy="3551"/>
          </a:xfrm>
        </p:grpSpPr>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rgbClr val="1069B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rgbClr val="A9D6E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rgbClr val="CEDBE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3141552" y="411479"/>
            <a:ext cx="8654752" cy="3291840"/>
          </a:xfrm>
          <a:prstGeom prst="rect">
            <a:avLst/>
          </a:prstGeom>
        </p:spPr>
        <p:txBody>
          <a:bodyPr lIns="0" tIns="0" rIns="0" bIns="0" anchor="b">
            <a:noAutofit/>
          </a:bodyPr>
          <a:lstStyle>
            <a:lvl1pPr algn="l">
              <a:lnSpc>
                <a:spcPct val="80000"/>
              </a:lnSpc>
              <a:defRPr sz="6000" b="1" i="0" spc="100" baseline="0">
                <a:solidFill>
                  <a:schemeClr val="tx1"/>
                </a:solidFill>
                <a:latin typeface="+mj-lt"/>
              </a:defRPr>
            </a:lvl1pPr>
          </a:lstStyle>
          <a:p>
            <a:r>
              <a:rPr lang="en-US" dirty="0"/>
              <a:t>Before the First Call: Interagency Communication</a:t>
            </a:r>
          </a:p>
        </p:txBody>
      </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rgbClr val="86A6C1"/>
            </a:solidFill>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F6566E99-FD41-BB1F-8758-D438BFE3467F}"/>
              </a:ext>
            </a:extLst>
          </p:cNvPr>
          <p:cNvSpPr/>
          <p:nvPr userDrawn="1"/>
        </p:nvSpPr>
        <p:spPr>
          <a:xfrm>
            <a:off x="2" y="6176963"/>
            <a:ext cx="12192000" cy="682257"/>
          </a:xfrm>
          <a:prstGeom prst="rect">
            <a:avLst/>
          </a:prstGeom>
          <a:solidFill>
            <a:srgbClr val="E5E9E8"/>
          </a:solidFill>
          <a:ln>
            <a:solidFill>
              <a:srgbClr val="E5E9E8"/>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28E018-53DC-EF08-D53A-B38CA43C6750}"/>
              </a:ext>
            </a:extLst>
          </p:cNvPr>
          <p:cNvSpPr txBox="1"/>
          <p:nvPr userDrawn="1"/>
        </p:nvSpPr>
        <p:spPr>
          <a:xfrm>
            <a:off x="8944426" y="6382004"/>
            <a:ext cx="3695428" cy="369332"/>
          </a:xfrm>
          <a:prstGeom prst="rect">
            <a:avLst/>
          </a:prstGeom>
          <a:noFill/>
        </p:spPr>
        <p:txBody>
          <a:bodyPr wrap="square" rtlCol="0">
            <a:spAutoFit/>
          </a:bodyPr>
          <a:lstStyle/>
          <a:p>
            <a:r>
              <a:rPr lang="en-US" dirty="0">
                <a:solidFill>
                  <a:srgbClr val="1370C0"/>
                </a:solidFill>
              </a:rPr>
              <a:t>2026 ANNUAL CONFERENCE</a:t>
            </a:r>
          </a:p>
        </p:txBody>
      </p:sp>
      <p:pic>
        <p:nvPicPr>
          <p:cNvPr id="14" name="Picture 13">
            <a:extLst>
              <a:ext uri="{FF2B5EF4-FFF2-40B4-BE49-F238E27FC236}">
                <a16:creationId xmlns:a16="http://schemas.microsoft.com/office/drawing/2014/main" id="{03379CC9-5165-7CCD-1F9B-1CA2C3546B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7488" y="6409158"/>
            <a:ext cx="1626938" cy="384345"/>
          </a:xfrm>
          <a:prstGeom prst="rect">
            <a:avLst/>
          </a:prstGeom>
        </p:spPr>
      </p:pic>
      <p:cxnSp>
        <p:nvCxnSpPr>
          <p:cNvPr id="15" name="Straight Connector 14">
            <a:extLst>
              <a:ext uri="{FF2B5EF4-FFF2-40B4-BE49-F238E27FC236}">
                <a16:creationId xmlns:a16="http://schemas.microsoft.com/office/drawing/2014/main" id="{0157D4F9-E3C8-0137-2E99-53232FF94870}"/>
              </a:ext>
            </a:extLst>
          </p:cNvPr>
          <p:cNvCxnSpPr/>
          <p:nvPr userDrawn="1"/>
        </p:nvCxnSpPr>
        <p:spPr>
          <a:xfrm>
            <a:off x="0" y="6176963"/>
            <a:ext cx="12192000" cy="0"/>
          </a:xfrm>
          <a:prstGeom prst="line">
            <a:avLst/>
          </a:prstGeom>
          <a:ln w="57150">
            <a:solidFill>
              <a:srgbClr val="1370C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4982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19211-1B47-0B39-3285-8D882EB0B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70375E-FE26-E59A-BBCE-06F54476C6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D6454-7D0A-FADA-8AB0-EF27F42ACD7D}"/>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5" name="Footer Placeholder 4">
            <a:extLst>
              <a:ext uri="{FF2B5EF4-FFF2-40B4-BE49-F238E27FC236}">
                <a16:creationId xmlns:a16="http://schemas.microsoft.com/office/drawing/2014/main" id="{60842E3B-80F6-CCAD-5C43-BE74E630D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10028-E416-5F85-90FB-4EF2BDD49288}"/>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182633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C779-E988-8307-3CB5-FF2C5E135E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E9AB27-28DE-904B-C603-8BEF540363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AE575D-9A1E-2D78-9B43-B49AD95AFFE8}"/>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5" name="Footer Placeholder 4">
            <a:extLst>
              <a:ext uri="{FF2B5EF4-FFF2-40B4-BE49-F238E27FC236}">
                <a16:creationId xmlns:a16="http://schemas.microsoft.com/office/drawing/2014/main" id="{D08840B6-6B46-95E1-367F-96877292E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C700A-3E4B-C991-FC99-112D1E98098A}"/>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200143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FC37-CD0E-7554-F919-C5DBD2456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58104-A8A4-5F60-8F15-359F14987A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B05C3-88D0-C8E7-D7FA-98A4BEE4F3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2D6BDA-D83E-0226-C013-149AED41D8BD}"/>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6" name="Footer Placeholder 5">
            <a:extLst>
              <a:ext uri="{FF2B5EF4-FFF2-40B4-BE49-F238E27FC236}">
                <a16:creationId xmlns:a16="http://schemas.microsoft.com/office/drawing/2014/main" id="{8E9B0A0F-3E65-03E1-63DD-DC5AFE38A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86DF2-3C69-FD4F-5194-21D1703FF5FB}"/>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118035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2ACA-CA8F-703C-920A-CACACFD2BD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A0B43D-16D5-A172-1AFD-FD8C3EF054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C6533D-3D8C-0CB0-D3F5-0F7E42CE3A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38C02C-AF26-691C-53CA-4510906438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931E87-AB83-5154-DC53-B4391683F0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78BC2-9500-776A-8C35-E8D017721785}"/>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8" name="Footer Placeholder 7">
            <a:extLst>
              <a:ext uri="{FF2B5EF4-FFF2-40B4-BE49-F238E27FC236}">
                <a16:creationId xmlns:a16="http://schemas.microsoft.com/office/drawing/2014/main" id="{775C81C5-2124-CBFE-7515-9C7FEC0944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47EFE8-ACA5-DFFF-477F-D441A728547F}"/>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3605686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D086-448A-5459-69B3-9D8B570FE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C3F7B5-6C3E-A8CA-ECDC-92F087F6614F}"/>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4" name="Footer Placeholder 3">
            <a:extLst>
              <a:ext uri="{FF2B5EF4-FFF2-40B4-BE49-F238E27FC236}">
                <a16:creationId xmlns:a16="http://schemas.microsoft.com/office/drawing/2014/main" id="{142AFBE1-B706-7B57-BCA4-2714EA0676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1B88B1-A50B-31F8-818C-C249E8261269}"/>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3256155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D1B79-5DE1-783C-2697-CC54FF639673}"/>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3" name="Footer Placeholder 2">
            <a:extLst>
              <a:ext uri="{FF2B5EF4-FFF2-40B4-BE49-F238E27FC236}">
                <a16:creationId xmlns:a16="http://schemas.microsoft.com/office/drawing/2014/main" id="{5FA3EF5F-7797-613C-9BBE-E59AA3948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431E05-7B6C-37F4-B23D-B52DE2EBBBFB}"/>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915508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99B4C-C757-16AE-4A13-28B245F5C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A9716E-2D45-D83B-5578-383F9C01B7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69DB44-CFBC-4457-4699-645A15629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CB3010-D550-B667-8190-DF3DAEB85321}"/>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6" name="Footer Placeholder 5">
            <a:extLst>
              <a:ext uri="{FF2B5EF4-FFF2-40B4-BE49-F238E27FC236}">
                <a16:creationId xmlns:a16="http://schemas.microsoft.com/office/drawing/2014/main" id="{C6298434-2CB3-E583-077D-2BCFBC09DE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4193DD-F7B5-0A8D-90C8-4FB5C5A81A20}"/>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2870751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40B1D-0459-DA0C-8DAF-8A3C4E3D6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130933-D619-F297-4DA7-22D09E7F5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E0496A-F77A-7A7E-98E8-4001952EA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5ADA5C-CBAA-622D-F308-6DDC29A54D0A}"/>
              </a:ext>
            </a:extLst>
          </p:cNvPr>
          <p:cNvSpPr>
            <a:spLocks noGrp="1"/>
          </p:cNvSpPr>
          <p:nvPr>
            <p:ph type="dt" sz="half" idx="10"/>
          </p:nvPr>
        </p:nvSpPr>
        <p:spPr/>
        <p:txBody>
          <a:bodyPr/>
          <a:lstStyle/>
          <a:p>
            <a:fld id="{CA28C029-9654-AD40-AB26-2B9B7F5927E6}" type="datetimeFigureOut">
              <a:rPr lang="en-US" smtClean="0"/>
              <a:t>4/28/2026</a:t>
            </a:fld>
            <a:endParaRPr lang="en-US"/>
          </a:p>
        </p:txBody>
      </p:sp>
      <p:sp>
        <p:nvSpPr>
          <p:cNvPr id="6" name="Footer Placeholder 5">
            <a:extLst>
              <a:ext uri="{FF2B5EF4-FFF2-40B4-BE49-F238E27FC236}">
                <a16:creationId xmlns:a16="http://schemas.microsoft.com/office/drawing/2014/main" id="{C23D7665-B0D6-79DD-EB45-82E9A978A6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123BA3-AF46-8754-F6E6-851561538FD5}"/>
              </a:ext>
            </a:extLst>
          </p:cNvPr>
          <p:cNvSpPr>
            <a:spLocks noGrp="1"/>
          </p:cNvSpPr>
          <p:nvPr>
            <p:ph type="sldNum" sz="quarter" idx="12"/>
          </p:nvPr>
        </p:nvSpPr>
        <p:spPr/>
        <p:txBody>
          <a:bodyPr/>
          <a:lstStyle/>
          <a:p>
            <a:fld id="{C0CF831E-8AEC-B04C-A691-22C57540BA8E}" type="slidenum">
              <a:rPr lang="en-US" smtClean="0"/>
              <a:t>‹#›</a:t>
            </a:fld>
            <a:endParaRPr lang="en-US"/>
          </a:p>
        </p:txBody>
      </p:sp>
    </p:spTree>
    <p:extLst>
      <p:ext uri="{BB962C8B-B14F-4D97-AF65-F5344CB8AC3E}">
        <p14:creationId xmlns:p14="http://schemas.microsoft.com/office/powerpoint/2010/main" val="3914380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E25A16-5A64-A6EC-6645-10FD730BA6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31BC8E-6D36-9C27-640E-23E72B7C7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518CA9-FDC0-7BDD-5836-1385290545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28C029-9654-AD40-AB26-2B9B7F5927E6}" type="datetimeFigureOut">
              <a:rPr lang="en-US" smtClean="0"/>
              <a:t>4/28/2026</a:t>
            </a:fld>
            <a:endParaRPr lang="en-US"/>
          </a:p>
        </p:txBody>
      </p:sp>
      <p:sp>
        <p:nvSpPr>
          <p:cNvPr id="5" name="Footer Placeholder 4">
            <a:extLst>
              <a:ext uri="{FF2B5EF4-FFF2-40B4-BE49-F238E27FC236}">
                <a16:creationId xmlns:a16="http://schemas.microsoft.com/office/drawing/2014/main" id="{D6B6F067-28CE-54CE-ABA1-27DF51CDE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684364-BFDC-AB5B-8580-926A358FC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CF831E-8AEC-B04C-A691-22C57540BA8E}" type="slidenum">
              <a:rPr lang="en-US" smtClean="0"/>
              <a:t>‹#›</a:t>
            </a:fld>
            <a:endParaRPr lang="en-US"/>
          </a:p>
        </p:txBody>
      </p:sp>
      <p:sp>
        <p:nvSpPr>
          <p:cNvPr id="7" name="Rectangle 6">
            <a:extLst>
              <a:ext uri="{FF2B5EF4-FFF2-40B4-BE49-F238E27FC236}">
                <a16:creationId xmlns:a16="http://schemas.microsoft.com/office/drawing/2014/main" id="{B334CCDF-0F03-6D68-3702-69ECD1DF527F}"/>
              </a:ext>
            </a:extLst>
          </p:cNvPr>
          <p:cNvSpPr/>
          <p:nvPr userDrawn="1"/>
        </p:nvSpPr>
        <p:spPr>
          <a:xfrm>
            <a:off x="2" y="6176963"/>
            <a:ext cx="12192000" cy="682257"/>
          </a:xfrm>
          <a:prstGeom prst="rect">
            <a:avLst/>
          </a:prstGeom>
          <a:solidFill>
            <a:srgbClr val="E5E9E8"/>
          </a:solidFill>
          <a:ln>
            <a:solidFill>
              <a:schemeClr val="accent4">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55A761-8C8B-9FC1-F40F-332F05BA0829}"/>
              </a:ext>
            </a:extLst>
          </p:cNvPr>
          <p:cNvSpPr txBox="1"/>
          <p:nvPr userDrawn="1"/>
        </p:nvSpPr>
        <p:spPr>
          <a:xfrm>
            <a:off x="8944426" y="6382004"/>
            <a:ext cx="3695428" cy="369332"/>
          </a:xfrm>
          <a:prstGeom prst="rect">
            <a:avLst/>
          </a:prstGeom>
          <a:noFill/>
        </p:spPr>
        <p:txBody>
          <a:bodyPr wrap="square" rtlCol="0">
            <a:spAutoFit/>
          </a:bodyPr>
          <a:lstStyle/>
          <a:p>
            <a:r>
              <a:rPr lang="en-US" dirty="0">
                <a:solidFill>
                  <a:srgbClr val="1370C0"/>
                </a:solidFill>
              </a:rPr>
              <a:t>2026 ANNUAL CONFERENCE</a:t>
            </a:r>
          </a:p>
        </p:txBody>
      </p:sp>
      <p:cxnSp>
        <p:nvCxnSpPr>
          <p:cNvPr id="9" name="Straight Connector 8">
            <a:extLst>
              <a:ext uri="{FF2B5EF4-FFF2-40B4-BE49-F238E27FC236}">
                <a16:creationId xmlns:a16="http://schemas.microsoft.com/office/drawing/2014/main" id="{7A41A709-6B87-EA09-108D-5E9AB4268CFB}"/>
              </a:ext>
            </a:extLst>
          </p:cNvPr>
          <p:cNvCxnSpPr/>
          <p:nvPr userDrawn="1"/>
        </p:nvCxnSpPr>
        <p:spPr>
          <a:xfrm>
            <a:off x="0" y="6176963"/>
            <a:ext cx="12192000" cy="0"/>
          </a:xfrm>
          <a:prstGeom prst="line">
            <a:avLst/>
          </a:prstGeom>
          <a:ln w="57150">
            <a:solidFill>
              <a:srgbClr val="1370C0"/>
            </a:solidFill>
          </a:ln>
        </p:spPr>
        <p:style>
          <a:lnRef idx="1">
            <a:schemeClr val="accent6"/>
          </a:lnRef>
          <a:fillRef idx="0">
            <a:schemeClr val="accent6"/>
          </a:fillRef>
          <a:effectRef idx="0">
            <a:schemeClr val="accent6"/>
          </a:effectRef>
          <a:fontRef idx="minor">
            <a:schemeClr val="tx1"/>
          </a:fontRef>
        </p:style>
      </p:cxnSp>
      <p:pic>
        <p:nvPicPr>
          <p:cNvPr id="10" name="Picture 9">
            <a:extLst>
              <a:ext uri="{FF2B5EF4-FFF2-40B4-BE49-F238E27FC236}">
                <a16:creationId xmlns:a16="http://schemas.microsoft.com/office/drawing/2014/main" id="{8341E1E5-A083-CB13-7FF1-0905CC8507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17488" y="6409158"/>
            <a:ext cx="1626938" cy="384345"/>
          </a:xfrm>
          <a:prstGeom prst="rect">
            <a:avLst/>
          </a:prstGeom>
        </p:spPr>
      </p:pic>
    </p:spTree>
    <p:extLst>
      <p:ext uri="{BB962C8B-B14F-4D97-AF65-F5344CB8AC3E}">
        <p14:creationId xmlns:p14="http://schemas.microsoft.com/office/powerpoint/2010/main" val="131540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Richard.Lippert@getyouthinking.com"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C8FE6D-39E8-2D8E-2948-F7984F7DC1EF}"/>
              </a:ext>
            </a:extLst>
          </p:cNvPr>
          <p:cNvSpPr txBox="1"/>
          <p:nvPr/>
        </p:nvSpPr>
        <p:spPr>
          <a:xfrm>
            <a:off x="5533292" y="4119515"/>
            <a:ext cx="6321668" cy="1342675"/>
          </a:xfrm>
          <a:prstGeom prst="rect">
            <a:avLst/>
          </a:prstGeom>
          <a:noFill/>
        </p:spPr>
        <p:txBody>
          <a:bodyPr wrap="square">
            <a:spAutoFit/>
          </a:bodyPr>
          <a:lstStyle/>
          <a:p>
            <a:pPr marL="0" marR="0">
              <a:lnSpc>
                <a:spcPct val="115000"/>
              </a:lnSpc>
              <a:spcAft>
                <a:spcPts val="800"/>
              </a:spcAft>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“Communication doesn’t fail because radios don’t work.</a:t>
            </a:r>
            <a:b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It fails because systems don’t align.”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2D68E8BD-C9CA-084C-BBDB-8CB2BF145099}"/>
              </a:ext>
            </a:extLst>
          </p:cNvPr>
          <p:cNvSpPr>
            <a:spLocks noGrp="1"/>
          </p:cNvSpPr>
          <p:nvPr>
            <p:ph type="ctrTitle"/>
          </p:nvPr>
        </p:nvSpPr>
        <p:spPr>
          <a:xfrm>
            <a:off x="3239868" y="3057978"/>
            <a:ext cx="8403492" cy="878840"/>
          </a:xfrm>
        </p:spPr>
        <p:txBody>
          <a:bodyPr anchor="t" anchorCtr="0"/>
          <a:lstStyle/>
          <a:p>
            <a:r>
              <a:rPr lang="en-US" sz="2000" b="0" dirty="0">
                <a:solidFill>
                  <a:srgbClr val="0070C0"/>
                </a:solidFill>
              </a:rPr>
              <a:t>Richard Lippert, MBA, CSP, MEPP, NRP, CHEP </a:t>
            </a:r>
            <a:br>
              <a:rPr lang="en-US" sz="2000" b="0" dirty="0">
                <a:solidFill>
                  <a:srgbClr val="0070C0"/>
                </a:solidFill>
              </a:rPr>
            </a:br>
            <a:r>
              <a:rPr lang="en-US" sz="2000" b="0" dirty="0">
                <a:solidFill>
                  <a:srgbClr val="0070C0"/>
                </a:solidFill>
              </a:rPr>
              <a:t>Regional Manager, Healthcare Emergency Management, Public Health Management Corporation</a:t>
            </a:r>
            <a:r>
              <a:rPr lang="en-US" sz="1800" b="0" dirty="0">
                <a:solidFill>
                  <a:srgbClr val="0070C0"/>
                </a:solidFill>
              </a:rPr>
              <a:t> </a:t>
            </a:r>
            <a:endParaRPr lang="en-US" sz="5400" b="0" dirty="0">
              <a:solidFill>
                <a:srgbClr val="0070C0"/>
              </a:solidFill>
            </a:endParaRPr>
          </a:p>
        </p:txBody>
      </p:sp>
      <p:sp>
        <p:nvSpPr>
          <p:cNvPr id="9" name="Title 1">
            <a:extLst>
              <a:ext uri="{FF2B5EF4-FFF2-40B4-BE49-F238E27FC236}">
                <a16:creationId xmlns:a16="http://schemas.microsoft.com/office/drawing/2014/main" id="{3A917568-9F8C-BA5D-D711-41D52417800F}"/>
              </a:ext>
            </a:extLst>
          </p:cNvPr>
          <p:cNvSpPr txBox="1">
            <a:spLocks/>
          </p:cNvSpPr>
          <p:nvPr/>
        </p:nvSpPr>
        <p:spPr>
          <a:xfrm>
            <a:off x="3239868" y="492760"/>
            <a:ext cx="8403492" cy="3291840"/>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solidFill>
                  <a:schemeClr val="tx1"/>
                </a:solidFill>
              </a:rPr>
              <a:t>Before the First Call – From Chaos to Coordination: Interagency Communication Lessons from the Butler Rally</a:t>
            </a:r>
            <a:br>
              <a:rPr lang="en-US" sz="5400" dirty="0">
                <a:solidFill>
                  <a:schemeClr val="tx1"/>
                </a:solidFill>
              </a:rPr>
            </a:br>
            <a:endParaRPr lang="en-US" sz="5400" dirty="0">
              <a:solidFill>
                <a:schemeClr val="tx1"/>
              </a:solidFill>
            </a:endParaRPr>
          </a:p>
        </p:txBody>
      </p:sp>
    </p:spTree>
    <p:extLst>
      <p:ext uri="{BB962C8B-B14F-4D97-AF65-F5344CB8AC3E}">
        <p14:creationId xmlns:p14="http://schemas.microsoft.com/office/powerpoint/2010/main" val="1965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6D893B5-19D7-C7BE-2D55-B30D88540AE6}"/>
              </a:ext>
            </a:extLst>
          </p:cNvPr>
          <p:cNvSpPr>
            <a:spLocks noGrp="1"/>
          </p:cNvSpPr>
          <p:nvPr>
            <p:ph type="title"/>
          </p:nvPr>
        </p:nvSpPr>
        <p:spPr>
          <a:xfrm>
            <a:off x="838200" y="1412488"/>
            <a:ext cx="2899189" cy="4363844"/>
          </a:xfrm>
        </p:spPr>
        <p:txBody>
          <a:bodyPr anchor="t">
            <a:normAutofit/>
          </a:bodyPr>
          <a:lstStyle/>
          <a:p>
            <a:r>
              <a:rPr lang="en-US" sz="3700" dirty="0">
                <a:solidFill>
                  <a:srgbClr val="FFFFFF"/>
                </a:solidFill>
              </a:rPr>
              <a:t>Relationships</a:t>
            </a:r>
          </a:p>
        </p:txBody>
      </p:sp>
      <p:sp>
        <p:nvSpPr>
          <p:cNvPr id="4" name="Content Placeholder 3">
            <a:extLst>
              <a:ext uri="{FF2B5EF4-FFF2-40B4-BE49-F238E27FC236}">
                <a16:creationId xmlns:a16="http://schemas.microsoft.com/office/drawing/2014/main" id="{0195CB4A-8F03-B014-124E-4FB62F5A745F}"/>
              </a:ext>
            </a:extLst>
          </p:cNvPr>
          <p:cNvSpPr>
            <a:spLocks noGrp="1"/>
          </p:cNvSpPr>
          <p:nvPr>
            <p:ph sz="half" idx="1"/>
          </p:nvPr>
        </p:nvSpPr>
        <p:spPr>
          <a:xfrm>
            <a:off x="4380855" y="1412489"/>
            <a:ext cx="3427283" cy="4363844"/>
          </a:xfrm>
        </p:spPr>
        <p:txBody>
          <a:bodyPr>
            <a:normAutofit/>
          </a:bodyPr>
          <a:lstStyle/>
          <a:p>
            <a:r>
              <a:rPr lang="en-US" sz="1900"/>
              <a:t>Pennsylvania State Police (PSP)</a:t>
            </a:r>
          </a:p>
          <a:p>
            <a:r>
              <a:rPr lang="en-US" sz="1900"/>
              <a:t>Secret Service</a:t>
            </a:r>
          </a:p>
          <a:p>
            <a:r>
              <a:rPr lang="en-US" sz="1900"/>
              <a:t>Local EMS</a:t>
            </a:r>
          </a:p>
          <a:p>
            <a:r>
              <a:rPr lang="en-US" sz="1900"/>
              <a:t>Local Fire</a:t>
            </a:r>
          </a:p>
          <a:p>
            <a:r>
              <a:rPr lang="en-US" sz="1900"/>
              <a:t>Butler Memorial Hospital (Independence Health)</a:t>
            </a:r>
          </a:p>
          <a:p>
            <a:r>
              <a:rPr lang="en-US" sz="1900"/>
              <a:t>Health Care Coalition (HCSWPA)</a:t>
            </a:r>
          </a:p>
          <a:p>
            <a:r>
              <a:rPr lang="en-US" sz="1900"/>
              <a:t>EMS West </a:t>
            </a:r>
          </a:p>
          <a:p>
            <a:r>
              <a:rPr lang="en-US" sz="1900"/>
              <a:t>AHN</a:t>
            </a:r>
          </a:p>
          <a:p>
            <a:r>
              <a:rPr lang="en-US" sz="1900"/>
              <a:t>UPMC</a:t>
            </a:r>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71C2DAA-7E72-E776-77DE-4CF4591DFF4E}"/>
              </a:ext>
            </a:extLst>
          </p:cNvPr>
          <p:cNvSpPr>
            <a:spLocks noGrp="1"/>
          </p:cNvSpPr>
          <p:nvPr>
            <p:ph sz="half" idx="2"/>
          </p:nvPr>
        </p:nvSpPr>
        <p:spPr>
          <a:xfrm>
            <a:off x="8451604" y="1412489"/>
            <a:ext cx="3197701" cy="4363844"/>
          </a:xfrm>
        </p:spPr>
        <p:txBody>
          <a:bodyPr>
            <a:normAutofit/>
          </a:bodyPr>
          <a:lstStyle/>
          <a:p>
            <a:r>
              <a:rPr lang="en-US" sz="2000"/>
              <a:t>SMAT Team</a:t>
            </a:r>
          </a:p>
          <a:p>
            <a:r>
              <a:rPr lang="en-US" sz="2000"/>
              <a:t>VA Hospital</a:t>
            </a:r>
          </a:p>
          <a:p>
            <a:r>
              <a:rPr lang="en-US" sz="2000"/>
              <a:t>Surrounding Counties- </a:t>
            </a:r>
            <a:r>
              <a:rPr lang="en-US" sz="2000" b="1"/>
              <a:t>W</a:t>
            </a:r>
            <a:r>
              <a:rPr lang="en-US" sz="2000"/>
              <a:t>estmoreland, </a:t>
            </a:r>
            <a:r>
              <a:rPr lang="en-US" sz="2000" b="1"/>
              <a:t>L</a:t>
            </a:r>
            <a:r>
              <a:rPr lang="en-US" sz="2000"/>
              <a:t>awrence, </a:t>
            </a:r>
            <a:r>
              <a:rPr lang="en-US" sz="2000" b="1"/>
              <a:t>A</a:t>
            </a:r>
            <a:r>
              <a:rPr lang="en-US" sz="2000"/>
              <a:t>rmstrong, </a:t>
            </a:r>
            <a:r>
              <a:rPr lang="en-US" sz="2000" b="1"/>
              <a:t>A</a:t>
            </a:r>
            <a:r>
              <a:rPr lang="en-US" sz="2000"/>
              <a:t>llegheny, </a:t>
            </a:r>
            <a:r>
              <a:rPr lang="en-US" sz="2000" b="1"/>
              <a:t>M</a:t>
            </a:r>
            <a:r>
              <a:rPr lang="en-US" sz="2000"/>
              <a:t>ercer</a:t>
            </a:r>
          </a:p>
          <a:p>
            <a:r>
              <a:rPr lang="en-US" sz="2000"/>
              <a:t>ESU/District Attorneys office</a:t>
            </a:r>
          </a:p>
          <a:p>
            <a:r>
              <a:rPr lang="en-US" sz="2000"/>
              <a:t>Local Police</a:t>
            </a:r>
          </a:p>
          <a:p>
            <a:r>
              <a:rPr lang="en-US" sz="2000"/>
              <a:t>CISM Teams</a:t>
            </a:r>
          </a:p>
          <a:p>
            <a:endParaRPr lang="en-US" sz="2000"/>
          </a:p>
        </p:txBody>
      </p:sp>
    </p:spTree>
    <p:extLst>
      <p:ext uri="{BB962C8B-B14F-4D97-AF65-F5344CB8AC3E}">
        <p14:creationId xmlns:p14="http://schemas.microsoft.com/office/powerpoint/2010/main" val="176202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4AF634-34C6-7B0C-06C2-FD635A4864E8}"/>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Information Flow Failure</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AC8234B5-A006-1CE0-FE45-DDF39144138D}"/>
              </a:ext>
            </a:extLst>
          </p:cNvPr>
          <p:cNvGraphicFramePr>
            <a:graphicFrameLocks noGrp="1"/>
          </p:cNvGraphicFramePr>
          <p:nvPr>
            <p:ph idx="1"/>
            <p:extLst>
              <p:ext uri="{D42A27DB-BD31-4B8C-83A1-F6EECF244321}">
                <p14:modId xmlns:p14="http://schemas.microsoft.com/office/powerpoint/2010/main" val="183929671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325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918D24-8F2D-4228-1128-E4CBB8EF3B74}"/>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The Coalition Leadership Reality</a:t>
            </a:r>
          </a:p>
        </p:txBody>
      </p:sp>
      <p:graphicFrame>
        <p:nvGraphicFramePr>
          <p:cNvPr id="5" name="Content Placeholder 2">
            <a:extLst>
              <a:ext uri="{FF2B5EF4-FFF2-40B4-BE49-F238E27FC236}">
                <a16:creationId xmlns:a16="http://schemas.microsoft.com/office/drawing/2014/main" id="{F7BDD7B6-5DA4-04E3-6334-A71F3FF63E0E}"/>
              </a:ext>
            </a:extLst>
          </p:cNvPr>
          <p:cNvGraphicFramePr>
            <a:graphicFrameLocks noGrp="1"/>
          </p:cNvGraphicFramePr>
          <p:nvPr>
            <p:ph idx="1"/>
            <p:extLst>
              <p:ext uri="{D42A27DB-BD31-4B8C-83A1-F6EECF244321}">
                <p14:modId xmlns:p14="http://schemas.microsoft.com/office/powerpoint/2010/main" val="52425024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129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D0ED6-EF73-E7CA-8D55-F3AEE5B12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49CDE-23C5-2C3E-B1A9-9874B8091A37}"/>
              </a:ext>
            </a:extLst>
          </p:cNvPr>
          <p:cNvSpPr>
            <a:spLocks noGrp="1"/>
          </p:cNvSpPr>
          <p:nvPr>
            <p:ph type="title"/>
          </p:nvPr>
        </p:nvSpPr>
        <p:spPr>
          <a:xfrm>
            <a:off x="761803" y="350196"/>
            <a:ext cx="4646904" cy="1624520"/>
          </a:xfrm>
        </p:spPr>
        <p:txBody>
          <a:bodyPr anchor="ctr">
            <a:normAutofit/>
          </a:bodyPr>
          <a:lstStyle/>
          <a:p>
            <a:r>
              <a:rPr lang="en-US" sz="4000"/>
              <a:t>Core Leadership Models That Hold Up</a:t>
            </a:r>
          </a:p>
        </p:txBody>
      </p:sp>
      <p:sp>
        <p:nvSpPr>
          <p:cNvPr id="3" name="Content Placeholder 2">
            <a:extLst>
              <a:ext uri="{FF2B5EF4-FFF2-40B4-BE49-F238E27FC236}">
                <a16:creationId xmlns:a16="http://schemas.microsoft.com/office/drawing/2014/main" id="{D9DACD23-E3C9-A574-29E6-CCAFD0152606}"/>
              </a:ext>
            </a:extLst>
          </p:cNvPr>
          <p:cNvSpPr>
            <a:spLocks noGrp="1"/>
          </p:cNvSpPr>
          <p:nvPr>
            <p:ph idx="1"/>
          </p:nvPr>
        </p:nvSpPr>
        <p:spPr>
          <a:xfrm>
            <a:off x="761802" y="2636195"/>
            <a:ext cx="4646905" cy="3613149"/>
          </a:xfrm>
        </p:spPr>
        <p:txBody>
          <a:bodyPr anchor="ctr">
            <a:normAutofit/>
          </a:bodyPr>
          <a:lstStyle/>
          <a:p>
            <a:r>
              <a:rPr lang="en-US" sz="3200" dirty="0"/>
              <a:t>Adaptive Leadership</a:t>
            </a:r>
          </a:p>
          <a:p>
            <a:r>
              <a:rPr lang="en-US" sz="3200" dirty="0"/>
              <a:t>Servant Leadership</a:t>
            </a:r>
          </a:p>
          <a:p>
            <a:r>
              <a:rPr lang="en-US" sz="3200" dirty="0"/>
              <a:t>Systems Leadership</a:t>
            </a:r>
          </a:p>
          <a:p>
            <a:r>
              <a:rPr lang="en-US" sz="3200" dirty="0"/>
              <a:t>Distributed Leadership</a:t>
            </a:r>
          </a:p>
        </p:txBody>
      </p:sp>
      <p:pic>
        <p:nvPicPr>
          <p:cNvPr id="5" name="Picture 4" descr="Red toy person in front of two lines of white figures">
            <a:extLst>
              <a:ext uri="{FF2B5EF4-FFF2-40B4-BE49-F238E27FC236}">
                <a16:creationId xmlns:a16="http://schemas.microsoft.com/office/drawing/2014/main" id="{D2EE0BEA-D614-4874-12E3-51F7C7A1819C}"/>
              </a:ext>
            </a:extLst>
          </p:cNvPr>
          <p:cNvPicPr>
            <a:picLocks noChangeAspect="1"/>
          </p:cNvPicPr>
          <p:nvPr/>
        </p:nvPicPr>
        <p:blipFill>
          <a:blip r:embed="rId3"/>
          <a:srcRect l="22673" r="18817"/>
          <a:stretch>
            <a:fillRect/>
          </a:stretch>
        </p:blipFill>
        <p:spPr>
          <a:xfrm>
            <a:off x="6096000" y="1"/>
            <a:ext cx="6102825" cy="6858000"/>
          </a:xfrm>
          <a:prstGeom prst="rect">
            <a:avLst/>
          </a:prstGeom>
        </p:spPr>
      </p:pic>
      <p:cxnSp>
        <p:nvCxnSpPr>
          <p:cNvPr id="6" name="Straight Connector 5">
            <a:extLst>
              <a:ext uri="{FF2B5EF4-FFF2-40B4-BE49-F238E27FC236}">
                <a16:creationId xmlns:a16="http://schemas.microsoft.com/office/drawing/2014/main" id="{091F90F5-1F66-3372-5D14-55C5411E0F6D}"/>
              </a:ext>
            </a:extLst>
          </p:cNvPr>
          <p:cNvCxnSpPr>
            <a:cxnSpLocks/>
          </p:cNvCxnSpPr>
          <p:nvPr/>
        </p:nvCxnSpPr>
        <p:spPr>
          <a:xfrm>
            <a:off x="761802" y="4132385"/>
            <a:ext cx="4372906"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0F3C809-3691-3CD9-6CE4-5D81FD5F556B}"/>
              </a:ext>
            </a:extLst>
          </p:cNvPr>
          <p:cNvCxnSpPr>
            <a:cxnSpLocks/>
          </p:cNvCxnSpPr>
          <p:nvPr/>
        </p:nvCxnSpPr>
        <p:spPr>
          <a:xfrm>
            <a:off x="761802" y="5269524"/>
            <a:ext cx="4372906" cy="0"/>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92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6" presetClass="emph" presetSubtype="0" fill="hold" nodeType="withEffect">
                                  <p:stCondLst>
                                    <p:cond delay="0"/>
                                  </p:stCondLst>
                                  <p:iterate type="lt">
                                    <p:tmPct val="4000"/>
                                  </p:iterate>
                                  <p:childTnLst>
                                    <p:set>
                                      <p:cBhvr override="childStyle">
                                        <p:cTn id="10" dur="500" fill="hold"/>
                                        <p:tgtEl>
                                          <p:spTgt spid="3">
                                            <p:txEl>
                                              <p:pRg st="0" end="0"/>
                                            </p:txEl>
                                          </p:spTgt>
                                        </p:tgtEl>
                                        <p:attrNameLst>
                                          <p:attrName>style.color</p:attrName>
                                        </p:attrNameLst>
                                      </p:cBhvr>
                                      <p:to>
                                        <p:clrVal>
                                          <a:schemeClr val="accent2"/>
                                        </p:clrVal>
                                      </p:to>
                                    </p:set>
                                    <p:set>
                                      <p:cBhvr>
                                        <p:cTn id="11" dur="500" fill="hold"/>
                                        <p:tgtEl>
                                          <p:spTgt spid="3">
                                            <p:txEl>
                                              <p:pRg st="0" end="0"/>
                                            </p:txEl>
                                          </p:spTgt>
                                        </p:tgtEl>
                                        <p:attrNameLst>
                                          <p:attrName>fillcolor</p:attrName>
                                        </p:attrNameLst>
                                      </p:cBhvr>
                                      <p:to>
                                        <p:clrVal>
                                          <a:schemeClr val="accent2"/>
                                        </p:clrVal>
                                      </p:to>
                                    </p:set>
                                    <p:set>
                                      <p:cBhvr>
                                        <p:cTn id="12" dur="500" fill="hold"/>
                                        <p:tgtEl>
                                          <p:spTgt spid="3">
                                            <p:txEl>
                                              <p:pRg st="0" end="0"/>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3">
                                            <p:txEl>
                                              <p:pRg st="2" end="2"/>
                                            </p:txEl>
                                          </p:spTgt>
                                        </p:tgtEl>
                                        <p:attrNameLst>
                                          <p:attrName>style.color</p:attrName>
                                        </p:attrNameLst>
                                      </p:cBhvr>
                                      <p:to>
                                        <p:clrVal>
                                          <a:schemeClr val="accent2"/>
                                        </p:clrVal>
                                      </p:to>
                                    </p:set>
                                    <p:set>
                                      <p:cBhvr>
                                        <p:cTn id="15" dur="500" fill="hold"/>
                                        <p:tgtEl>
                                          <p:spTgt spid="3">
                                            <p:txEl>
                                              <p:pRg st="2" end="2"/>
                                            </p:txEl>
                                          </p:spTgt>
                                        </p:tgtEl>
                                        <p:attrNameLst>
                                          <p:attrName>fillcolor</p:attrName>
                                        </p:attrNameLst>
                                      </p:cBhvr>
                                      <p:to>
                                        <p:clrVal>
                                          <a:schemeClr val="accent2"/>
                                        </p:clrVal>
                                      </p:to>
                                    </p:set>
                                    <p:set>
                                      <p:cBhvr>
                                        <p:cTn id="16"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0ABC-D971-18D6-D31F-BA1123925206}"/>
              </a:ext>
            </a:extLst>
          </p:cNvPr>
          <p:cNvSpPr>
            <a:spLocks noGrp="1"/>
          </p:cNvSpPr>
          <p:nvPr>
            <p:ph type="title"/>
          </p:nvPr>
        </p:nvSpPr>
        <p:spPr/>
        <p:txBody>
          <a:bodyPr/>
          <a:lstStyle/>
          <a:p>
            <a:r>
              <a:rPr lang="en-US" dirty="0"/>
              <a:t>Adaptive Leadership</a:t>
            </a:r>
          </a:p>
        </p:txBody>
      </p:sp>
      <p:sp>
        <p:nvSpPr>
          <p:cNvPr id="3" name="Content Placeholder 2">
            <a:extLst>
              <a:ext uri="{FF2B5EF4-FFF2-40B4-BE49-F238E27FC236}">
                <a16:creationId xmlns:a16="http://schemas.microsoft.com/office/drawing/2014/main" id="{549B127D-88D4-8088-094C-8FA7D0F8D722}"/>
              </a:ext>
            </a:extLst>
          </p:cNvPr>
          <p:cNvSpPr>
            <a:spLocks noGrp="1"/>
          </p:cNvSpPr>
          <p:nvPr>
            <p:ph idx="1"/>
          </p:nvPr>
        </p:nvSpPr>
        <p:spPr>
          <a:xfrm>
            <a:off x="838200" y="1506310"/>
            <a:ext cx="10515600" cy="4351338"/>
          </a:xfrm>
        </p:spPr>
        <p:txBody>
          <a:bodyPr/>
          <a:lstStyle/>
          <a:p>
            <a:r>
              <a:rPr lang="en-US" dirty="0"/>
              <a:t>Leading people through challenges where there is no clear playbook.</a:t>
            </a:r>
          </a:p>
        </p:txBody>
      </p:sp>
      <p:pic>
        <p:nvPicPr>
          <p:cNvPr id="4100" name="Picture 4" descr="Football Playbook Vector Art, Icons, and Graphics for Free Download">
            <a:extLst>
              <a:ext uri="{FF2B5EF4-FFF2-40B4-BE49-F238E27FC236}">
                <a16:creationId xmlns:a16="http://schemas.microsoft.com/office/drawing/2014/main" id="{63F90B6E-C62C-C34B-B3A8-4BE2E4E6F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515" y="2160037"/>
            <a:ext cx="5602514" cy="392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E7F0F-CD14-D122-CE6C-F9CE7854CB34}"/>
              </a:ext>
            </a:extLst>
          </p:cNvPr>
          <p:cNvSpPr>
            <a:spLocks noGrp="1"/>
          </p:cNvSpPr>
          <p:nvPr>
            <p:ph type="title"/>
          </p:nvPr>
        </p:nvSpPr>
        <p:spPr>
          <a:xfrm>
            <a:off x="411480" y="991443"/>
            <a:ext cx="4443154" cy="1087819"/>
          </a:xfrm>
        </p:spPr>
        <p:txBody>
          <a:bodyPr anchor="b">
            <a:normAutofit/>
          </a:bodyPr>
          <a:lstStyle/>
          <a:p>
            <a:r>
              <a:rPr lang="en-US" sz="3400"/>
              <a:t>Systems Leadership</a:t>
            </a:r>
          </a:p>
        </p:txBody>
      </p:sp>
      <p:sp>
        <p:nvSpPr>
          <p:cNvPr id="6153" name="Rectangle 6152">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55" name="Rectangle 6154">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13A5007-2CE1-E29A-5103-F0B32A85D317}"/>
              </a:ext>
            </a:extLst>
          </p:cNvPr>
          <p:cNvSpPr>
            <a:spLocks noGrp="1"/>
          </p:cNvSpPr>
          <p:nvPr>
            <p:ph idx="1"/>
          </p:nvPr>
        </p:nvSpPr>
        <p:spPr>
          <a:xfrm>
            <a:off x="411480" y="2684095"/>
            <a:ext cx="4443154" cy="3492868"/>
          </a:xfrm>
        </p:spPr>
        <p:txBody>
          <a:bodyPr>
            <a:normAutofit/>
          </a:bodyPr>
          <a:lstStyle/>
          <a:p>
            <a:r>
              <a:rPr lang="en-US" sz="1800"/>
              <a:t>Leading with awareness that everything is connected.</a:t>
            </a:r>
          </a:p>
          <a:p>
            <a:pPr lvl="1"/>
            <a:r>
              <a:rPr lang="en-US" sz="1800"/>
              <a:t>If you only fix your own piece, the system still fails.</a:t>
            </a:r>
          </a:p>
          <a:p>
            <a:pPr marL="457200" lvl="1" indent="0">
              <a:buNone/>
            </a:pPr>
            <a:endParaRPr lang="en-US" sz="1800"/>
          </a:p>
        </p:txBody>
      </p:sp>
      <p:pic>
        <p:nvPicPr>
          <p:cNvPr id="6146" name="Picture 2" descr="Everything is Connected - The Light Gap">
            <a:extLst>
              <a:ext uri="{FF2B5EF4-FFF2-40B4-BE49-F238E27FC236}">
                <a16:creationId xmlns:a16="http://schemas.microsoft.com/office/drawing/2014/main" id="{F7C85A30-09D3-A58E-09BE-5C3265DBF8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5816" y="1831470"/>
            <a:ext cx="6440424" cy="313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0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B12217-B187-31D8-E708-83F1FDB670A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6E38CF-7000-99AA-2410-7C625656D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F90093-09EF-0AEF-E997-4D6A55116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CC41C0-6A08-CE2E-E787-F0725191F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41E363-62B8-C62C-A18F-1503530B1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4F78C9-D115-336B-DC5F-952AFBBFBDD9}"/>
              </a:ext>
            </a:extLst>
          </p:cNvPr>
          <p:cNvSpPr>
            <a:spLocks noGrp="1"/>
          </p:cNvSpPr>
          <p:nvPr>
            <p:ph type="title"/>
          </p:nvPr>
        </p:nvSpPr>
        <p:spPr>
          <a:xfrm>
            <a:off x="1371597" y="348865"/>
            <a:ext cx="10044023" cy="877729"/>
          </a:xfrm>
        </p:spPr>
        <p:txBody>
          <a:bodyPr anchor="ctr">
            <a:normAutofit/>
          </a:bodyPr>
          <a:lstStyle/>
          <a:p>
            <a:r>
              <a:rPr lang="en-US" sz="4000" b="1" dirty="0">
                <a:solidFill>
                  <a:srgbClr val="FFFFFF"/>
                </a:solidFill>
              </a:rPr>
              <a:t>Authority &amp; Decision Ambiguity</a:t>
            </a:r>
            <a:endParaRPr lang="en-US" sz="4000" dirty="0">
              <a:solidFill>
                <a:srgbClr val="FFFFFF"/>
              </a:solidFill>
            </a:endParaRPr>
          </a:p>
        </p:txBody>
      </p:sp>
      <p:graphicFrame>
        <p:nvGraphicFramePr>
          <p:cNvPr id="3" name="Content Placeholder 2">
            <a:extLst>
              <a:ext uri="{FF2B5EF4-FFF2-40B4-BE49-F238E27FC236}">
                <a16:creationId xmlns:a16="http://schemas.microsoft.com/office/drawing/2014/main" id="{B2E5958F-93D6-E9C2-D2BD-F94DD3DFFB6C}"/>
              </a:ext>
            </a:extLst>
          </p:cNvPr>
          <p:cNvGraphicFramePr>
            <a:graphicFrameLocks/>
          </p:cNvGraphicFramePr>
          <p:nvPr>
            <p:extLst>
              <p:ext uri="{D42A27DB-BD31-4B8C-83A1-F6EECF244321}">
                <p14:modId xmlns:p14="http://schemas.microsoft.com/office/powerpoint/2010/main" val="2651603312"/>
              </p:ext>
            </p:extLst>
          </p:nvPr>
        </p:nvGraphicFramePr>
        <p:xfrm>
          <a:off x="838200" y="177024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01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1" y="457201"/>
            <a:ext cx="5792355" cy="584775"/>
          </a:xfrm>
          <a:prstGeom prst="rect">
            <a:avLst/>
          </a:prstGeom>
          <a:noFill/>
        </p:spPr>
        <p:txBody>
          <a:bodyPr wrap="none">
            <a:spAutoFit/>
          </a:bodyPr>
          <a:lstStyle/>
          <a:p>
            <a:pPr>
              <a:defRPr sz="3200"/>
            </a:pPr>
            <a:r>
              <a:rPr sz="3200" dirty="0"/>
              <a:t>Communication Alignment Map</a:t>
            </a:r>
          </a:p>
        </p:txBody>
      </p:sp>
      <p:sp>
        <p:nvSpPr>
          <p:cNvPr id="3" name="Oval 2"/>
          <p:cNvSpPr/>
          <p:nvPr/>
        </p:nvSpPr>
        <p:spPr>
          <a:xfrm>
            <a:off x="4724400" y="3336779"/>
            <a:ext cx="2100943" cy="14205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dirty="0"/>
              <a:t>Incident</a:t>
            </a:r>
          </a:p>
        </p:txBody>
      </p:sp>
      <p:sp>
        <p:nvSpPr>
          <p:cNvPr id="4" name="Rounded Rectangle 3"/>
          <p:cNvSpPr/>
          <p:nvPr/>
        </p:nvSpPr>
        <p:spPr>
          <a:xfrm>
            <a:off x="1981201" y="4757364"/>
            <a:ext cx="13716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t>🚑 EMS</a:t>
            </a:r>
          </a:p>
        </p:txBody>
      </p:sp>
      <p:sp>
        <p:nvSpPr>
          <p:cNvPr id="5" name="Rounded Rectangle 4"/>
          <p:cNvSpPr/>
          <p:nvPr/>
        </p:nvSpPr>
        <p:spPr>
          <a:xfrm>
            <a:off x="8382000" y="4757364"/>
            <a:ext cx="13716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t>🏥 Hospital</a:t>
            </a:r>
          </a:p>
        </p:txBody>
      </p:sp>
      <p:sp>
        <p:nvSpPr>
          <p:cNvPr id="7" name="Rounded Rectangle 6"/>
          <p:cNvSpPr/>
          <p:nvPr/>
        </p:nvSpPr>
        <p:spPr>
          <a:xfrm>
            <a:off x="5089071" y="1041976"/>
            <a:ext cx="13716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t>🏛 EM</a:t>
            </a:r>
          </a:p>
        </p:txBody>
      </p:sp>
      <p:cxnSp>
        <p:nvCxnSpPr>
          <p:cNvPr id="8" name="Connector 7"/>
          <p:cNvCxnSpPr/>
          <p:nvPr/>
        </p:nvCxnSpPr>
        <p:spPr>
          <a:xfrm>
            <a:off x="4267200" y="0"/>
            <a:ext cx="914400"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9" name="Connector 8"/>
          <p:cNvCxnSpPr/>
          <p:nvPr/>
        </p:nvCxnSpPr>
        <p:spPr>
          <a:xfrm>
            <a:off x="4267200" y="0"/>
            <a:ext cx="914400"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0" name="Connector 9"/>
          <p:cNvCxnSpPr/>
          <p:nvPr/>
        </p:nvCxnSpPr>
        <p:spPr>
          <a:xfrm flipV="1">
            <a:off x="7010400" y="0"/>
            <a:ext cx="457200"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1" name="Connector 10"/>
          <p:cNvCxnSpPr/>
          <p:nvPr/>
        </p:nvCxnSpPr>
        <p:spPr>
          <a:xfrm>
            <a:off x="7010400" y="0"/>
            <a:ext cx="457200" cy="0"/>
          </a:xfrm>
          <a:prstGeom prst="line">
            <a:avLst/>
          </a:prstGeom>
          <a:ln w="25400"/>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457201"/>
            <a:ext cx="4176080" cy="584775"/>
          </a:xfrm>
          <a:prstGeom prst="rect">
            <a:avLst/>
          </a:prstGeom>
          <a:noFill/>
        </p:spPr>
        <p:txBody>
          <a:bodyPr wrap="none">
            <a:spAutoFit/>
          </a:bodyPr>
          <a:lstStyle/>
          <a:p>
            <a:pPr>
              <a:defRPr sz="3200"/>
            </a:pPr>
            <a:r>
              <a:rPr sz="3200" dirty="0"/>
              <a:t>Decision Trigger Points</a:t>
            </a:r>
          </a:p>
        </p:txBody>
      </p:sp>
      <p:sp>
        <p:nvSpPr>
          <p:cNvPr id="3" name="Rectangle 2"/>
          <p:cNvSpPr/>
          <p:nvPr/>
        </p:nvSpPr>
        <p:spPr>
          <a:xfrm>
            <a:off x="1283426" y="3507741"/>
            <a:ext cx="1645920" cy="7315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t>Planning</a:t>
            </a:r>
          </a:p>
        </p:txBody>
      </p:sp>
      <p:sp>
        <p:nvSpPr>
          <p:cNvPr id="4" name="Rectangle 3"/>
          <p:cNvSpPr/>
          <p:nvPr/>
        </p:nvSpPr>
        <p:spPr>
          <a:xfrm>
            <a:off x="4069240" y="3507741"/>
            <a:ext cx="1645920" cy="7315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t>Initial</a:t>
            </a:r>
          </a:p>
        </p:txBody>
      </p:sp>
      <p:sp>
        <p:nvSpPr>
          <p:cNvPr id="5" name="Rectangle 4"/>
          <p:cNvSpPr/>
          <p:nvPr/>
        </p:nvSpPr>
        <p:spPr>
          <a:xfrm>
            <a:off x="6614480" y="3507741"/>
            <a:ext cx="1645920" cy="7315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t>Escalation</a:t>
            </a:r>
          </a:p>
        </p:txBody>
      </p:sp>
      <p:sp>
        <p:nvSpPr>
          <p:cNvPr id="6" name="Rectangle 5"/>
          <p:cNvSpPr/>
          <p:nvPr/>
        </p:nvSpPr>
        <p:spPr>
          <a:xfrm>
            <a:off x="4815840" y="5259268"/>
            <a:ext cx="1645920" cy="7315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dirty="0"/>
              <a:t>Unified Command</a:t>
            </a:r>
          </a:p>
        </p:txBody>
      </p:sp>
      <p:cxnSp>
        <p:nvCxnSpPr>
          <p:cNvPr id="7" name="Connector 6"/>
          <p:cNvCxnSpPr/>
          <p:nvPr/>
        </p:nvCxnSpPr>
        <p:spPr>
          <a:xfrm>
            <a:off x="4084320" y="0"/>
            <a:ext cx="365760"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8" name="Connector 7"/>
          <p:cNvCxnSpPr/>
          <p:nvPr/>
        </p:nvCxnSpPr>
        <p:spPr>
          <a:xfrm>
            <a:off x="6096000" y="0"/>
            <a:ext cx="365760"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9" name="Connector 8"/>
          <p:cNvCxnSpPr/>
          <p:nvPr/>
        </p:nvCxnSpPr>
        <p:spPr>
          <a:xfrm>
            <a:off x="8107680" y="0"/>
            <a:ext cx="365760" cy="0"/>
          </a:xfrm>
          <a:prstGeom prst="line">
            <a:avLst/>
          </a:prstGeom>
          <a:ln w="25400"/>
        </p:spPr>
        <p:style>
          <a:lnRef idx="2">
            <a:schemeClr val="accent1"/>
          </a:lnRef>
          <a:fillRef idx="0">
            <a:schemeClr val="accent1"/>
          </a:fillRef>
          <a:effectRef idx="1">
            <a:schemeClr val="accent1"/>
          </a:effectRef>
          <a:fontRef idx="minor">
            <a:schemeClr val="tx1"/>
          </a:fontRef>
        </p:style>
      </p:cxnSp>
      <p:pic>
        <p:nvPicPr>
          <p:cNvPr id="1026" name="Picture 2" descr="Decision Points Sample Program – Decision Points">
            <a:extLst>
              <a:ext uri="{FF2B5EF4-FFF2-40B4-BE49-F238E27FC236}">
                <a16:creationId xmlns:a16="http://schemas.microsoft.com/office/drawing/2014/main" id="{6C513B7F-FFD8-9D04-DCD2-4F3D1264A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734" y="0"/>
            <a:ext cx="5663691" cy="298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11DB7-36FB-7F90-409B-F3DD08DEE192}"/>
              </a:ext>
            </a:extLst>
          </p:cNvPr>
          <p:cNvSpPr>
            <a:spLocks noGrp="1"/>
          </p:cNvSpPr>
          <p:nvPr>
            <p:ph type="title"/>
          </p:nvPr>
        </p:nvSpPr>
        <p:spPr/>
        <p:txBody>
          <a:bodyPr>
            <a:normAutofit/>
          </a:bodyPr>
          <a:lstStyle/>
          <a:p>
            <a:r>
              <a:rPr lang="en-US" dirty="0"/>
              <a:t>Decision Trigger Points</a:t>
            </a:r>
          </a:p>
        </p:txBody>
      </p:sp>
      <p:sp>
        <p:nvSpPr>
          <p:cNvPr id="4" name="Oval 3">
            <a:extLst>
              <a:ext uri="{FF2B5EF4-FFF2-40B4-BE49-F238E27FC236}">
                <a16:creationId xmlns:a16="http://schemas.microsoft.com/office/drawing/2014/main" id="{AD59815C-FB10-7E30-6612-9D1E12067D51}"/>
              </a:ext>
            </a:extLst>
          </p:cNvPr>
          <p:cNvSpPr/>
          <p:nvPr/>
        </p:nvSpPr>
        <p:spPr>
          <a:xfrm>
            <a:off x="1519707" y="3271234"/>
            <a:ext cx="1236372" cy="1171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3D65AF0-4037-C4ED-78C9-8BB764306EC2}"/>
              </a:ext>
            </a:extLst>
          </p:cNvPr>
          <p:cNvSpPr/>
          <p:nvPr/>
        </p:nvSpPr>
        <p:spPr>
          <a:xfrm>
            <a:off x="5477814" y="3271233"/>
            <a:ext cx="1236372" cy="1171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62D1F6D-266F-3196-B832-7141C6EEE342}"/>
              </a:ext>
            </a:extLst>
          </p:cNvPr>
          <p:cNvSpPr/>
          <p:nvPr/>
        </p:nvSpPr>
        <p:spPr>
          <a:xfrm>
            <a:off x="9592614" y="3271232"/>
            <a:ext cx="1236372" cy="1171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5BF655D3-351A-9CA5-86E4-03EC75A63287}"/>
              </a:ext>
            </a:extLst>
          </p:cNvPr>
          <p:cNvSpPr/>
          <p:nvPr/>
        </p:nvSpPr>
        <p:spPr>
          <a:xfrm>
            <a:off x="2912771" y="3644718"/>
            <a:ext cx="2408350" cy="425006"/>
          </a:xfrm>
          <a:prstGeom prst="rightArrow">
            <a:avLst/>
          </a:prstGeom>
          <a:gradFill flip="none" rotWithShape="1">
            <a:gsLst>
              <a:gs pos="0">
                <a:schemeClr val="accent2">
                  <a:lumMod val="89000"/>
                  <a:alpha val="46941"/>
                </a:schemeClr>
              </a:gs>
              <a:gs pos="32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EA3B50C7-B384-8BD8-737F-FDFD43904277}"/>
              </a:ext>
            </a:extLst>
          </p:cNvPr>
          <p:cNvSpPr/>
          <p:nvPr/>
        </p:nvSpPr>
        <p:spPr>
          <a:xfrm>
            <a:off x="6870879" y="3644718"/>
            <a:ext cx="2408350" cy="425006"/>
          </a:xfrm>
          <a:prstGeom prst="rightArrow">
            <a:avLst/>
          </a:prstGeom>
          <a:gradFill flip="none" rotWithShape="1">
            <a:gsLst>
              <a:gs pos="63014">
                <a:srgbClr val="98CC85"/>
              </a:gs>
              <a:gs pos="77000">
                <a:srgbClr val="64B248"/>
              </a:gs>
              <a:gs pos="0">
                <a:schemeClr val="accent6">
                  <a:lumMod val="0"/>
                  <a:lumOff val="100000"/>
                </a:schemeClr>
              </a:gs>
              <a:gs pos="35000">
                <a:schemeClr val="accent6">
                  <a:lumMod val="0"/>
                  <a:lumOff val="100000"/>
                </a:schemeClr>
              </a:gs>
              <a:gs pos="100000">
                <a:schemeClr val="accent6">
                  <a:lumMod val="100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E932AE-1693-1916-6CCC-48AD34B12FA1}"/>
              </a:ext>
            </a:extLst>
          </p:cNvPr>
          <p:cNvSpPr/>
          <p:nvPr/>
        </p:nvSpPr>
        <p:spPr>
          <a:xfrm>
            <a:off x="1314933" y="5104721"/>
            <a:ext cx="1645920" cy="7315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t>Planning</a:t>
            </a:r>
          </a:p>
        </p:txBody>
      </p:sp>
      <p:sp>
        <p:nvSpPr>
          <p:cNvPr id="10" name="Rectangle 9">
            <a:extLst>
              <a:ext uri="{FF2B5EF4-FFF2-40B4-BE49-F238E27FC236}">
                <a16:creationId xmlns:a16="http://schemas.microsoft.com/office/drawing/2014/main" id="{2ADA8BED-2704-FC74-F878-DB29707F2C56}"/>
              </a:ext>
            </a:extLst>
          </p:cNvPr>
          <p:cNvSpPr/>
          <p:nvPr/>
        </p:nvSpPr>
        <p:spPr>
          <a:xfrm>
            <a:off x="5334000" y="5104721"/>
            <a:ext cx="1645920" cy="7315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Initial Escalation</a:t>
            </a:r>
            <a:endParaRPr dirty="0"/>
          </a:p>
        </p:txBody>
      </p:sp>
      <p:sp>
        <p:nvSpPr>
          <p:cNvPr id="11" name="Rectangle 10">
            <a:extLst>
              <a:ext uri="{FF2B5EF4-FFF2-40B4-BE49-F238E27FC236}">
                <a16:creationId xmlns:a16="http://schemas.microsoft.com/office/drawing/2014/main" id="{20244C6C-8B42-6D3E-65B5-5BED4A5F4721}"/>
              </a:ext>
            </a:extLst>
          </p:cNvPr>
          <p:cNvSpPr/>
          <p:nvPr/>
        </p:nvSpPr>
        <p:spPr>
          <a:xfrm>
            <a:off x="9541099" y="5104721"/>
            <a:ext cx="1645920" cy="7315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Unified Command</a:t>
            </a:r>
            <a:endParaRPr dirty="0"/>
          </a:p>
        </p:txBody>
      </p:sp>
    </p:spTree>
    <p:extLst>
      <p:ext uri="{BB962C8B-B14F-4D97-AF65-F5344CB8AC3E}">
        <p14:creationId xmlns:p14="http://schemas.microsoft.com/office/powerpoint/2010/main" val="1529260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A84C-2CE4-619D-CB7E-BE7EB606C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ACC49-4787-B77C-2BEB-2C2768BAAC55}"/>
              </a:ext>
            </a:extLst>
          </p:cNvPr>
          <p:cNvSpPr>
            <a:spLocks noGrp="1"/>
          </p:cNvSpPr>
          <p:nvPr>
            <p:ph type="title"/>
          </p:nvPr>
        </p:nvSpPr>
        <p:spPr>
          <a:xfrm>
            <a:off x="1371597" y="348865"/>
            <a:ext cx="10044023" cy="877729"/>
          </a:xfrm>
        </p:spPr>
        <p:txBody>
          <a:bodyPr anchor="ctr">
            <a:normAutofit/>
          </a:bodyPr>
          <a:lstStyle/>
          <a:p>
            <a:r>
              <a:rPr lang="en-US" sz="4000" dirty="0"/>
              <a:t>Theme Of The Day</a:t>
            </a:r>
          </a:p>
        </p:txBody>
      </p:sp>
      <p:graphicFrame>
        <p:nvGraphicFramePr>
          <p:cNvPr id="5" name="Content Placeholder 2">
            <a:extLst>
              <a:ext uri="{FF2B5EF4-FFF2-40B4-BE49-F238E27FC236}">
                <a16:creationId xmlns:a16="http://schemas.microsoft.com/office/drawing/2014/main" id="{FC6627CD-9D6C-5AFF-3D16-7151E1F6FF6D}"/>
              </a:ext>
            </a:extLst>
          </p:cNvPr>
          <p:cNvGraphicFramePr>
            <a:graphicFrameLocks noGrp="1"/>
          </p:cNvGraphicFramePr>
          <p:nvPr>
            <p:ph idx="1"/>
            <p:extLst>
              <p:ext uri="{D42A27DB-BD31-4B8C-83A1-F6EECF244321}">
                <p14:modId xmlns:p14="http://schemas.microsoft.com/office/powerpoint/2010/main" val="3415837454"/>
              </p:ext>
            </p:extLst>
          </p:nvPr>
        </p:nvGraphicFramePr>
        <p:xfrm>
          <a:off x="632085" y="1546522"/>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257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505" y="375558"/>
            <a:ext cx="4070730" cy="584775"/>
          </a:xfrm>
          <a:prstGeom prst="rect">
            <a:avLst/>
          </a:prstGeom>
          <a:noFill/>
        </p:spPr>
        <p:txBody>
          <a:bodyPr wrap="none">
            <a:spAutoFit/>
          </a:bodyPr>
          <a:lstStyle/>
          <a:p>
            <a:pPr>
              <a:defRPr sz="3200"/>
            </a:pPr>
            <a:r>
              <a:rPr lang="en-US" sz="3200" dirty="0"/>
              <a:t>Communication Drills</a:t>
            </a:r>
          </a:p>
        </p:txBody>
      </p:sp>
      <p:sp>
        <p:nvSpPr>
          <p:cNvPr id="3" name="Rectangle 2"/>
          <p:cNvSpPr/>
          <p:nvPr/>
        </p:nvSpPr>
        <p:spPr>
          <a:xfrm>
            <a:off x="7162800" y="1828800"/>
            <a:ext cx="3200400" cy="1828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t>❌ Radio checks</a:t>
            </a:r>
          </a:p>
          <a:p>
            <a:r>
              <a:rPr lang="en-US"/>
              <a:t>❌ Equipment tests</a:t>
            </a:r>
          </a:p>
        </p:txBody>
      </p:sp>
      <p:sp>
        <p:nvSpPr>
          <p:cNvPr id="4" name="Rectangle 3"/>
          <p:cNvSpPr/>
          <p:nvPr/>
        </p:nvSpPr>
        <p:spPr>
          <a:xfrm>
            <a:off x="7157357" y="4114800"/>
            <a:ext cx="3200400" cy="1828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t>✅ Shared updates</a:t>
            </a:r>
          </a:p>
          <a:p>
            <a:r>
              <a:rPr lang="en-US"/>
              <a:t>✅ Decision communication</a:t>
            </a:r>
          </a:p>
        </p:txBody>
      </p:sp>
      <p:pic>
        <p:nvPicPr>
          <p:cNvPr id="5" name="Picture 4" descr="Cell towers">
            <a:extLst>
              <a:ext uri="{FF2B5EF4-FFF2-40B4-BE49-F238E27FC236}">
                <a16:creationId xmlns:a16="http://schemas.microsoft.com/office/drawing/2014/main" id="{D1AFA3F4-175F-857B-F7A7-D99656BF38B7}"/>
              </a:ext>
            </a:extLst>
          </p:cNvPr>
          <p:cNvPicPr>
            <a:picLocks noChangeAspect="1"/>
          </p:cNvPicPr>
          <p:nvPr/>
        </p:nvPicPr>
        <p:blipFill>
          <a:blip r:embed="rId2"/>
          <a:srcRect l="47342" r="-2" b="-2"/>
          <a:stretch>
            <a:fillRect/>
          </a:stretch>
        </p:blipFill>
        <p:spPr>
          <a:xfrm>
            <a:off x="-1" y="-2"/>
            <a:ext cx="5410198" cy="68580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ADF417-6665-F35B-2C31-D3DC11450278}"/>
              </a:ext>
            </a:extLst>
          </p:cNvPr>
          <p:cNvPicPr>
            <a:picLocks noChangeAspect="1"/>
          </p:cNvPicPr>
          <p:nvPr/>
        </p:nvPicPr>
        <p:blipFill>
          <a:blip r:embed="rId2"/>
          <a:stretch>
            <a:fillRect/>
          </a:stretch>
        </p:blipFill>
        <p:spPr>
          <a:xfrm>
            <a:off x="0" y="0"/>
            <a:ext cx="4064000" cy="6858000"/>
          </a:xfrm>
          <a:prstGeom prst="rect">
            <a:avLst/>
          </a:prstGeom>
        </p:spPr>
      </p:pic>
      <p:pic>
        <p:nvPicPr>
          <p:cNvPr id="5" name="Picture 4">
            <a:extLst>
              <a:ext uri="{FF2B5EF4-FFF2-40B4-BE49-F238E27FC236}">
                <a16:creationId xmlns:a16="http://schemas.microsoft.com/office/drawing/2014/main" id="{1A502CAD-E2F2-E4B6-96FF-7B094E21F845}"/>
              </a:ext>
            </a:extLst>
          </p:cNvPr>
          <p:cNvPicPr>
            <a:picLocks noChangeAspect="1"/>
          </p:cNvPicPr>
          <p:nvPr/>
        </p:nvPicPr>
        <p:blipFill>
          <a:blip r:embed="rId3"/>
          <a:stretch>
            <a:fillRect/>
          </a:stretch>
        </p:blipFill>
        <p:spPr>
          <a:xfrm>
            <a:off x="4064000" y="0"/>
            <a:ext cx="4170577" cy="6858000"/>
          </a:xfrm>
          <a:prstGeom prst="rect">
            <a:avLst/>
          </a:prstGeom>
        </p:spPr>
      </p:pic>
      <p:pic>
        <p:nvPicPr>
          <p:cNvPr id="7" name="Picture 6">
            <a:extLst>
              <a:ext uri="{FF2B5EF4-FFF2-40B4-BE49-F238E27FC236}">
                <a16:creationId xmlns:a16="http://schemas.microsoft.com/office/drawing/2014/main" id="{2B29F498-45CC-2523-1B35-538D4220E349}"/>
              </a:ext>
            </a:extLst>
          </p:cNvPr>
          <p:cNvPicPr>
            <a:picLocks noChangeAspect="1"/>
          </p:cNvPicPr>
          <p:nvPr/>
        </p:nvPicPr>
        <p:blipFill>
          <a:blip r:embed="rId4"/>
          <a:stretch>
            <a:fillRect/>
          </a:stretch>
        </p:blipFill>
        <p:spPr>
          <a:xfrm>
            <a:off x="8234577" y="0"/>
            <a:ext cx="4038600" cy="6858000"/>
          </a:xfrm>
          <a:prstGeom prst="rect">
            <a:avLst/>
          </a:prstGeom>
        </p:spPr>
      </p:pic>
    </p:spTree>
    <p:extLst>
      <p:ext uri="{BB962C8B-B14F-4D97-AF65-F5344CB8AC3E}">
        <p14:creationId xmlns:p14="http://schemas.microsoft.com/office/powerpoint/2010/main" val="195348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BBF8B9-6F4C-0001-5938-CB70151BB80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A57FE4-F4AA-6992-F747-717CD8A7285F}"/>
              </a:ext>
            </a:extLst>
          </p:cNvPr>
          <p:cNvSpPr>
            <a:spLocks noGrp="1"/>
          </p:cNvSpPr>
          <p:nvPr>
            <p:ph type="title"/>
          </p:nvPr>
        </p:nvSpPr>
        <p:spPr>
          <a:xfrm>
            <a:off x="1371597" y="348865"/>
            <a:ext cx="10044023" cy="877729"/>
          </a:xfrm>
        </p:spPr>
        <p:txBody>
          <a:bodyPr anchor="ctr">
            <a:normAutofit/>
          </a:bodyPr>
          <a:lstStyle/>
          <a:p>
            <a:r>
              <a:rPr lang="en-US" sz="3700" dirty="0">
                <a:solidFill>
                  <a:srgbClr val="FFFFFF"/>
                </a:solidFill>
              </a:rPr>
              <a:t>Strategic Anchors of High-Functioning Coalitions</a:t>
            </a:r>
          </a:p>
        </p:txBody>
      </p:sp>
      <p:graphicFrame>
        <p:nvGraphicFramePr>
          <p:cNvPr id="5" name="Content Placeholder 2">
            <a:extLst>
              <a:ext uri="{FF2B5EF4-FFF2-40B4-BE49-F238E27FC236}">
                <a16:creationId xmlns:a16="http://schemas.microsoft.com/office/drawing/2014/main" id="{8E4507AC-BC56-D022-F4C3-2EEB87A710C0}"/>
              </a:ext>
            </a:extLst>
          </p:cNvPr>
          <p:cNvGraphicFramePr>
            <a:graphicFrameLocks noGrp="1"/>
          </p:cNvGraphicFramePr>
          <p:nvPr>
            <p:ph idx="1"/>
            <p:extLst>
              <p:ext uri="{D42A27DB-BD31-4B8C-83A1-F6EECF244321}">
                <p14:modId xmlns:p14="http://schemas.microsoft.com/office/powerpoint/2010/main" val="755682081"/>
              </p:ext>
            </p:extLst>
          </p:nvPr>
        </p:nvGraphicFramePr>
        <p:xfrm>
          <a:off x="169333" y="1575460"/>
          <a:ext cx="11802533" cy="5282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73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995E8B-DB3C-4E23-9186-1613402BF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21E7C5-2080-4549-97AA-9A6688257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957B04-C024-4B5F-B7C3-20FAE3F1D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FBFCE4-B693-49EB-9CE1-442033219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FFC4225-9683-4D55-8686-FCDDB8BCBF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7" name="Straight Connector 16">
              <a:extLst>
                <a:ext uri="{FF2B5EF4-FFF2-40B4-BE49-F238E27FC236}">
                  <a16:creationId xmlns:a16="http://schemas.microsoft.com/office/drawing/2014/main" id="{23CC42CD-CAE0-4CF0-B118-067FD44AE1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3ED46F-B155-4F61-89A2-9811AA0F3B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3B7973-20C3-4DB8-B3E0-064793F7A9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F30D744-3746-48BB-92A0-20B891DE86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B73EFE2E-6F2B-B743-94AF-6664F88AAE89}"/>
              </a:ext>
            </a:extLst>
          </p:cNvPr>
          <p:cNvPicPr>
            <a:picLocks noChangeAspect="1"/>
          </p:cNvPicPr>
          <p:nvPr/>
        </p:nvPicPr>
        <p:blipFill>
          <a:blip r:embed="rId3"/>
          <a:srcRect r="-1" b="24344"/>
          <a:stretch>
            <a:fillRect/>
          </a:stretch>
        </p:blipFill>
        <p:spPr>
          <a:xfrm>
            <a:off x="-3048" y="-1"/>
            <a:ext cx="12188952" cy="6155419"/>
          </a:xfrm>
          <a:prstGeom prst="rect">
            <a:avLst/>
          </a:prstGeom>
        </p:spPr>
      </p:pic>
      <p:grpSp>
        <p:nvGrpSpPr>
          <p:cNvPr id="22" name="Group 21">
            <a:extLst>
              <a:ext uri="{FF2B5EF4-FFF2-40B4-BE49-F238E27FC236}">
                <a16:creationId xmlns:a16="http://schemas.microsoft.com/office/drawing/2014/main" id="{9D85FE18-7BE5-446D-9A33-1C7C3B9106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3" name="Oval 22">
              <a:extLst>
                <a:ext uri="{FF2B5EF4-FFF2-40B4-BE49-F238E27FC236}">
                  <a16:creationId xmlns:a16="http://schemas.microsoft.com/office/drawing/2014/main" id="{0051917B-A90B-4216-B86A-326AF85FF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19777D6-E475-4DB7-968D-5643F54B0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750EF92-D35C-417F-B5C0-4BA7EA36A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BB14A7B-EFDD-4C96-8E2A-7DF6B1618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AF08D53-C22B-4EB4-B59D-94B42A14DB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950868D-F005-4C1A-A79B-D069B9947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3015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BB5C-FFB9-C5A7-75FA-521397787666}"/>
              </a:ext>
            </a:extLst>
          </p:cNvPr>
          <p:cNvSpPr>
            <a:spLocks noGrp="1"/>
          </p:cNvSpPr>
          <p:nvPr>
            <p:ph type="title"/>
          </p:nvPr>
        </p:nvSpPr>
        <p:spPr/>
        <p:txBody>
          <a:bodyPr/>
          <a:lstStyle/>
          <a:p>
            <a:r>
              <a:rPr lang="en-US" dirty="0"/>
              <a:t>🔥 The “OH SH*T” Moment </a:t>
            </a:r>
          </a:p>
        </p:txBody>
      </p:sp>
      <p:sp>
        <p:nvSpPr>
          <p:cNvPr id="3" name="Content Placeholder 2">
            <a:extLst>
              <a:ext uri="{FF2B5EF4-FFF2-40B4-BE49-F238E27FC236}">
                <a16:creationId xmlns:a16="http://schemas.microsoft.com/office/drawing/2014/main" id="{24F74CB6-8D25-2A98-8D06-62BF454D84D6}"/>
              </a:ext>
            </a:extLst>
          </p:cNvPr>
          <p:cNvSpPr>
            <a:spLocks noGrp="1"/>
          </p:cNvSpPr>
          <p:nvPr>
            <p:ph idx="1"/>
          </p:nvPr>
        </p:nvSpPr>
        <p:spPr/>
        <p:txBody>
          <a:bodyPr/>
          <a:lstStyle/>
          <a:p>
            <a:r>
              <a:rPr lang="en-US" dirty="0"/>
              <a:t>Communication failure had </a:t>
            </a:r>
            <a:r>
              <a:rPr lang="en-US" b="1" dirty="0"/>
              <a:t>real consequences</a:t>
            </a:r>
            <a:r>
              <a:rPr lang="en-US" dirty="0"/>
              <a:t> </a:t>
            </a:r>
          </a:p>
        </p:txBody>
      </p:sp>
    </p:spTree>
    <p:extLst>
      <p:ext uri="{BB962C8B-B14F-4D97-AF65-F5344CB8AC3E}">
        <p14:creationId xmlns:p14="http://schemas.microsoft.com/office/powerpoint/2010/main" val="215392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FADAF-8D90-52CB-876C-E275000B53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AC4B8-3C85-C764-FE30-7C61A3DC5B52}"/>
              </a:ext>
            </a:extLst>
          </p:cNvPr>
          <p:cNvSpPr>
            <a:spLocks noGrp="1"/>
          </p:cNvSpPr>
          <p:nvPr>
            <p:ph type="title"/>
          </p:nvPr>
        </p:nvSpPr>
        <p:spPr/>
        <p:txBody>
          <a:bodyPr/>
          <a:lstStyle/>
          <a:p>
            <a:r>
              <a:rPr lang="en-US" dirty="0"/>
              <a:t>Anchors That Keep Coalitions Standing</a:t>
            </a:r>
          </a:p>
        </p:txBody>
      </p:sp>
      <p:graphicFrame>
        <p:nvGraphicFramePr>
          <p:cNvPr id="5" name="Content Placeholder 2">
            <a:extLst>
              <a:ext uri="{FF2B5EF4-FFF2-40B4-BE49-F238E27FC236}">
                <a16:creationId xmlns:a16="http://schemas.microsoft.com/office/drawing/2014/main" id="{23109F05-9AAC-8F7C-2942-5578853E89C8}"/>
              </a:ext>
            </a:extLst>
          </p:cNvPr>
          <p:cNvGraphicFramePr>
            <a:graphicFrameLocks noGrp="1"/>
          </p:cNvGraphicFramePr>
          <p:nvPr>
            <p:ph idx="1"/>
            <p:extLst>
              <p:ext uri="{D42A27DB-BD31-4B8C-83A1-F6EECF244321}">
                <p14:modId xmlns:p14="http://schemas.microsoft.com/office/powerpoint/2010/main" val="14497994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Callout 3">
            <a:extLst>
              <a:ext uri="{FF2B5EF4-FFF2-40B4-BE49-F238E27FC236}">
                <a16:creationId xmlns:a16="http://schemas.microsoft.com/office/drawing/2014/main" id="{82C590E0-6DB6-FE03-5992-75A5CCE278FD}"/>
              </a:ext>
            </a:extLst>
          </p:cNvPr>
          <p:cNvSpPr/>
          <p:nvPr/>
        </p:nvSpPr>
        <p:spPr>
          <a:xfrm>
            <a:off x="1655233" y="1690688"/>
            <a:ext cx="8881534" cy="4351337"/>
          </a:xfrm>
          <a:prstGeom prst="wedgeEllipse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i="1" u="sng" dirty="0"/>
              <a:t>Strategy</a:t>
            </a:r>
            <a:r>
              <a:rPr lang="en-US" sz="4000" i="1" dirty="0"/>
              <a:t> is the ongoing </a:t>
            </a:r>
            <a:r>
              <a:rPr lang="en-US" sz="4000" i="1" u="sng" dirty="0"/>
              <a:t>discipline</a:t>
            </a:r>
            <a:r>
              <a:rPr lang="en-US" sz="4000" i="1" dirty="0"/>
              <a:t> of choosing what the coalition will not do!</a:t>
            </a:r>
          </a:p>
        </p:txBody>
      </p:sp>
    </p:spTree>
    <p:extLst>
      <p:ext uri="{BB962C8B-B14F-4D97-AF65-F5344CB8AC3E}">
        <p14:creationId xmlns:p14="http://schemas.microsoft.com/office/powerpoint/2010/main" val="57923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graphicEl>
                                              <a:dgm id="{9B953BF5-7DFB-C044-BC29-297E58A40D33}"/>
                                            </p:graphicEl>
                                          </p:spTgt>
                                        </p:tgtEl>
                                        <p:attrNameLst>
                                          <p:attrName>style.visibility</p:attrName>
                                        </p:attrNameLst>
                                      </p:cBhvr>
                                      <p:to>
                                        <p:strVal val="visible"/>
                                      </p:to>
                                    </p:set>
                                    <p:animEffect transition="in" filter="dissolve">
                                      <p:cBhvr>
                                        <p:cTn id="7" dur="500"/>
                                        <p:tgtEl>
                                          <p:spTgt spid="5">
                                            <p:graphicEl>
                                              <a:dgm id="{9B953BF5-7DFB-C044-BC29-297E58A40D33}"/>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graphicEl>
                                              <a:dgm id="{5130767C-CA88-244E-B30B-CFCAA15592C9}"/>
                                            </p:graphicEl>
                                          </p:spTgt>
                                        </p:tgtEl>
                                        <p:attrNameLst>
                                          <p:attrName>style.visibility</p:attrName>
                                        </p:attrNameLst>
                                      </p:cBhvr>
                                      <p:to>
                                        <p:strVal val="visible"/>
                                      </p:to>
                                    </p:set>
                                    <p:animEffect transition="in" filter="dissolve">
                                      <p:cBhvr>
                                        <p:cTn id="10" dur="500"/>
                                        <p:tgtEl>
                                          <p:spTgt spid="5">
                                            <p:graphicEl>
                                              <a:dgm id="{5130767C-CA88-244E-B30B-CFCAA15592C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graphicEl>
                                              <a:dgm id="{D78EA0D3-21E3-1545-8D26-23ACE1297CEC}"/>
                                            </p:graphicEl>
                                          </p:spTgt>
                                        </p:tgtEl>
                                        <p:attrNameLst>
                                          <p:attrName>style.visibility</p:attrName>
                                        </p:attrNameLst>
                                      </p:cBhvr>
                                      <p:to>
                                        <p:strVal val="visible"/>
                                      </p:to>
                                    </p:set>
                                    <p:animEffect transition="in" filter="dissolve">
                                      <p:cBhvr>
                                        <p:cTn id="15" dur="500"/>
                                        <p:tgtEl>
                                          <p:spTgt spid="5">
                                            <p:graphicEl>
                                              <a:dgm id="{D78EA0D3-21E3-1545-8D26-23ACE1297CEC}"/>
                                            </p:graphic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graphicEl>
                                              <a:dgm id="{4EE74689-04C6-D047-AAB0-4AAD14FA7B5A}"/>
                                            </p:graphicEl>
                                          </p:spTgt>
                                        </p:tgtEl>
                                        <p:attrNameLst>
                                          <p:attrName>style.visibility</p:attrName>
                                        </p:attrNameLst>
                                      </p:cBhvr>
                                      <p:to>
                                        <p:strVal val="visible"/>
                                      </p:to>
                                    </p:set>
                                    <p:animEffect transition="in" filter="dissolve">
                                      <p:cBhvr>
                                        <p:cTn id="18" dur="500"/>
                                        <p:tgtEl>
                                          <p:spTgt spid="5">
                                            <p:graphicEl>
                                              <a:dgm id="{4EE74689-04C6-D047-AAB0-4AAD14FA7B5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graphicEl>
                                              <a:dgm id="{BEE879A0-5725-6E40-863A-8F5BEA2CDB1F}"/>
                                            </p:graphicEl>
                                          </p:spTgt>
                                        </p:tgtEl>
                                        <p:attrNameLst>
                                          <p:attrName>style.visibility</p:attrName>
                                        </p:attrNameLst>
                                      </p:cBhvr>
                                      <p:to>
                                        <p:strVal val="visible"/>
                                      </p:to>
                                    </p:set>
                                    <p:animEffect transition="in" filter="dissolve">
                                      <p:cBhvr>
                                        <p:cTn id="23" dur="500"/>
                                        <p:tgtEl>
                                          <p:spTgt spid="5">
                                            <p:graphicEl>
                                              <a:dgm id="{BEE879A0-5725-6E40-863A-8F5BEA2CDB1F}"/>
                                            </p:graphic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graphicEl>
                                              <a:dgm id="{0A212DC0-1124-3849-A8AB-70B652748499}"/>
                                            </p:graphicEl>
                                          </p:spTgt>
                                        </p:tgtEl>
                                        <p:attrNameLst>
                                          <p:attrName>style.visibility</p:attrName>
                                        </p:attrNameLst>
                                      </p:cBhvr>
                                      <p:to>
                                        <p:strVal val="visible"/>
                                      </p:to>
                                    </p:set>
                                    <p:animEffect transition="in" filter="dissolve">
                                      <p:cBhvr>
                                        <p:cTn id="26" dur="500"/>
                                        <p:tgtEl>
                                          <p:spTgt spid="5">
                                            <p:graphicEl>
                                              <a:dgm id="{0A212DC0-1124-3849-A8AB-70B65274849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graphicEl>
                                              <a:dgm id="{D17D60DB-4FAB-9B4D-9EE6-04471817643B}"/>
                                            </p:graphicEl>
                                          </p:spTgt>
                                        </p:tgtEl>
                                        <p:attrNameLst>
                                          <p:attrName>style.visibility</p:attrName>
                                        </p:attrNameLst>
                                      </p:cBhvr>
                                      <p:to>
                                        <p:strVal val="visible"/>
                                      </p:to>
                                    </p:set>
                                    <p:animEffect transition="in" filter="dissolve">
                                      <p:cBhvr>
                                        <p:cTn id="31" dur="500"/>
                                        <p:tgtEl>
                                          <p:spTgt spid="5">
                                            <p:graphicEl>
                                              <a:dgm id="{D17D60DB-4FAB-9B4D-9EE6-04471817643B}"/>
                                            </p:graphic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
                                            <p:graphicEl>
                                              <a:dgm id="{0587D86D-A53B-D743-8076-5CADFB8D2725}"/>
                                            </p:graphicEl>
                                          </p:spTgt>
                                        </p:tgtEl>
                                        <p:attrNameLst>
                                          <p:attrName>style.visibility</p:attrName>
                                        </p:attrNameLst>
                                      </p:cBhvr>
                                      <p:to>
                                        <p:strVal val="visible"/>
                                      </p:to>
                                    </p:set>
                                    <p:animEffect transition="in" filter="dissolve">
                                      <p:cBhvr>
                                        <p:cTn id="34" dur="500"/>
                                        <p:tgtEl>
                                          <p:spTgt spid="5">
                                            <p:graphicEl>
                                              <a:dgm id="{0587D86D-A53B-D743-8076-5CADFB8D2725}"/>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
                                            <p:graphicEl>
                                              <a:dgm id="{79CEE205-A2CC-8746-AB7B-34BB3B7BDD84}"/>
                                            </p:graphicEl>
                                          </p:spTgt>
                                        </p:tgtEl>
                                        <p:attrNameLst>
                                          <p:attrName>style.visibility</p:attrName>
                                        </p:attrNameLst>
                                      </p:cBhvr>
                                      <p:to>
                                        <p:strVal val="visible"/>
                                      </p:to>
                                    </p:set>
                                    <p:animEffect transition="in" filter="dissolve">
                                      <p:cBhvr>
                                        <p:cTn id="39" dur="500"/>
                                        <p:tgtEl>
                                          <p:spTgt spid="5">
                                            <p:graphicEl>
                                              <a:dgm id="{79CEE205-A2CC-8746-AB7B-34BB3B7BDD84}"/>
                                            </p:graphic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
                                            <p:graphicEl>
                                              <a:dgm id="{7AC372C7-5187-CC4D-BEC7-166915BD3E59}"/>
                                            </p:graphicEl>
                                          </p:spTgt>
                                        </p:tgtEl>
                                        <p:attrNameLst>
                                          <p:attrName>style.visibility</p:attrName>
                                        </p:attrNameLst>
                                      </p:cBhvr>
                                      <p:to>
                                        <p:strVal val="visible"/>
                                      </p:to>
                                    </p:set>
                                    <p:animEffect transition="in" filter="dissolve">
                                      <p:cBhvr>
                                        <p:cTn id="42" dur="500"/>
                                        <p:tgtEl>
                                          <p:spTgt spid="5">
                                            <p:graphicEl>
                                              <a:dgm id="{7AC372C7-5187-CC4D-BEC7-166915BD3E5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
                                            <p:graphicEl>
                                              <a:dgm id="{E52B4774-3283-C04F-8D5F-9492DD42E224}"/>
                                            </p:graphicEl>
                                          </p:spTgt>
                                        </p:tgtEl>
                                        <p:attrNameLst>
                                          <p:attrName>style.visibility</p:attrName>
                                        </p:attrNameLst>
                                      </p:cBhvr>
                                      <p:to>
                                        <p:strVal val="visible"/>
                                      </p:to>
                                    </p:set>
                                    <p:animEffect transition="in" filter="dissolve">
                                      <p:cBhvr>
                                        <p:cTn id="47" dur="500"/>
                                        <p:tgtEl>
                                          <p:spTgt spid="5">
                                            <p:graphicEl>
                                              <a:dgm id="{E52B4774-3283-C04F-8D5F-9492DD42E224}"/>
                                            </p:graphic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
                                            <p:graphicEl>
                                              <a:dgm id="{E8B56CF2-55E5-0E4F-942C-49630F14834B}"/>
                                            </p:graphicEl>
                                          </p:spTgt>
                                        </p:tgtEl>
                                        <p:attrNameLst>
                                          <p:attrName>style.visibility</p:attrName>
                                        </p:attrNameLst>
                                      </p:cBhvr>
                                      <p:to>
                                        <p:strVal val="visible"/>
                                      </p:to>
                                    </p:set>
                                    <p:animEffect transition="in" filter="dissolve">
                                      <p:cBhvr>
                                        <p:cTn id="50" dur="500"/>
                                        <p:tgtEl>
                                          <p:spTgt spid="5">
                                            <p:graphicEl>
                                              <a:dgm id="{E8B56CF2-55E5-0E4F-942C-49630F14834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grpId="1" nodeType="clickEffect">
                                  <p:stCondLst>
                                    <p:cond delay="0"/>
                                  </p:stCondLst>
                                  <p:childTnLst>
                                    <p:animEffect transition="out" filter="dissolve">
                                      <p:cBhvr>
                                        <p:cTn id="54" dur="500"/>
                                        <p:tgtEl>
                                          <p:spTgt spid="5">
                                            <p:graphicEl>
                                              <a:dgm id="{9B953BF5-7DFB-C044-BC29-297E58A40D33}"/>
                                            </p:graphicEl>
                                          </p:spTgt>
                                        </p:tgtEl>
                                      </p:cBhvr>
                                    </p:animEffect>
                                    <p:set>
                                      <p:cBhvr>
                                        <p:cTn id="55" dur="1" fill="hold">
                                          <p:stCondLst>
                                            <p:cond delay="499"/>
                                          </p:stCondLst>
                                        </p:cTn>
                                        <p:tgtEl>
                                          <p:spTgt spid="5">
                                            <p:graphicEl>
                                              <a:dgm id="{9B953BF5-7DFB-C044-BC29-297E58A40D33}"/>
                                            </p:graphicEl>
                                          </p:spTgt>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5">
                                            <p:graphicEl>
                                              <a:dgm id="{5130767C-CA88-244E-B30B-CFCAA15592C9}"/>
                                            </p:graphicEl>
                                          </p:spTgt>
                                        </p:tgtEl>
                                      </p:cBhvr>
                                    </p:animEffect>
                                    <p:set>
                                      <p:cBhvr>
                                        <p:cTn id="58" dur="1" fill="hold">
                                          <p:stCondLst>
                                            <p:cond delay="499"/>
                                          </p:stCondLst>
                                        </p:cTn>
                                        <p:tgtEl>
                                          <p:spTgt spid="5">
                                            <p:graphicEl>
                                              <a:dgm id="{5130767C-CA88-244E-B30B-CFCAA15592C9}"/>
                                            </p:graphicEl>
                                          </p:spTgt>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5">
                                            <p:graphicEl>
                                              <a:dgm id="{D78EA0D3-21E3-1545-8D26-23ACE1297CEC}"/>
                                            </p:graphicEl>
                                          </p:spTgt>
                                        </p:tgtEl>
                                      </p:cBhvr>
                                    </p:animEffect>
                                    <p:set>
                                      <p:cBhvr>
                                        <p:cTn id="61" dur="1" fill="hold">
                                          <p:stCondLst>
                                            <p:cond delay="499"/>
                                          </p:stCondLst>
                                        </p:cTn>
                                        <p:tgtEl>
                                          <p:spTgt spid="5">
                                            <p:graphicEl>
                                              <a:dgm id="{D78EA0D3-21E3-1545-8D26-23ACE1297CEC}"/>
                                            </p:graphic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5">
                                            <p:graphicEl>
                                              <a:dgm id="{4EE74689-04C6-D047-AAB0-4AAD14FA7B5A}"/>
                                            </p:graphicEl>
                                          </p:spTgt>
                                        </p:tgtEl>
                                      </p:cBhvr>
                                    </p:animEffect>
                                    <p:set>
                                      <p:cBhvr>
                                        <p:cTn id="64" dur="1" fill="hold">
                                          <p:stCondLst>
                                            <p:cond delay="499"/>
                                          </p:stCondLst>
                                        </p:cTn>
                                        <p:tgtEl>
                                          <p:spTgt spid="5">
                                            <p:graphicEl>
                                              <a:dgm id="{4EE74689-04C6-D047-AAB0-4AAD14FA7B5A}"/>
                                            </p:graphic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5">
                                            <p:graphicEl>
                                              <a:dgm id="{BEE879A0-5725-6E40-863A-8F5BEA2CDB1F}"/>
                                            </p:graphicEl>
                                          </p:spTgt>
                                        </p:tgtEl>
                                      </p:cBhvr>
                                    </p:animEffect>
                                    <p:set>
                                      <p:cBhvr>
                                        <p:cTn id="67" dur="1" fill="hold">
                                          <p:stCondLst>
                                            <p:cond delay="499"/>
                                          </p:stCondLst>
                                        </p:cTn>
                                        <p:tgtEl>
                                          <p:spTgt spid="5">
                                            <p:graphicEl>
                                              <a:dgm id="{BEE879A0-5725-6E40-863A-8F5BEA2CDB1F}"/>
                                            </p:graphicEl>
                                          </p:spTgt>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5">
                                            <p:graphicEl>
                                              <a:dgm id="{0A212DC0-1124-3849-A8AB-70B652748499}"/>
                                            </p:graphicEl>
                                          </p:spTgt>
                                        </p:tgtEl>
                                      </p:cBhvr>
                                    </p:animEffect>
                                    <p:set>
                                      <p:cBhvr>
                                        <p:cTn id="70" dur="1" fill="hold">
                                          <p:stCondLst>
                                            <p:cond delay="499"/>
                                          </p:stCondLst>
                                        </p:cTn>
                                        <p:tgtEl>
                                          <p:spTgt spid="5">
                                            <p:graphicEl>
                                              <a:dgm id="{0A212DC0-1124-3849-A8AB-70B652748499}"/>
                                            </p:graphicEl>
                                          </p:spTgt>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5">
                                            <p:graphicEl>
                                              <a:dgm id="{D17D60DB-4FAB-9B4D-9EE6-04471817643B}"/>
                                            </p:graphicEl>
                                          </p:spTgt>
                                        </p:tgtEl>
                                      </p:cBhvr>
                                    </p:animEffect>
                                    <p:set>
                                      <p:cBhvr>
                                        <p:cTn id="73" dur="1" fill="hold">
                                          <p:stCondLst>
                                            <p:cond delay="499"/>
                                          </p:stCondLst>
                                        </p:cTn>
                                        <p:tgtEl>
                                          <p:spTgt spid="5">
                                            <p:graphicEl>
                                              <a:dgm id="{D17D60DB-4FAB-9B4D-9EE6-04471817643B}"/>
                                            </p:graphicEl>
                                          </p:spTgt>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5">
                                            <p:graphicEl>
                                              <a:dgm id="{0587D86D-A53B-D743-8076-5CADFB8D2725}"/>
                                            </p:graphicEl>
                                          </p:spTgt>
                                        </p:tgtEl>
                                      </p:cBhvr>
                                    </p:animEffect>
                                    <p:set>
                                      <p:cBhvr>
                                        <p:cTn id="76" dur="1" fill="hold">
                                          <p:stCondLst>
                                            <p:cond delay="499"/>
                                          </p:stCondLst>
                                        </p:cTn>
                                        <p:tgtEl>
                                          <p:spTgt spid="5">
                                            <p:graphicEl>
                                              <a:dgm id="{0587D86D-A53B-D743-8076-5CADFB8D2725}"/>
                                            </p:graphicEl>
                                          </p:spTgt>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5">
                                            <p:graphicEl>
                                              <a:dgm id="{79CEE205-A2CC-8746-AB7B-34BB3B7BDD84}"/>
                                            </p:graphicEl>
                                          </p:spTgt>
                                        </p:tgtEl>
                                      </p:cBhvr>
                                    </p:animEffect>
                                    <p:set>
                                      <p:cBhvr>
                                        <p:cTn id="79" dur="1" fill="hold">
                                          <p:stCondLst>
                                            <p:cond delay="499"/>
                                          </p:stCondLst>
                                        </p:cTn>
                                        <p:tgtEl>
                                          <p:spTgt spid="5">
                                            <p:graphicEl>
                                              <a:dgm id="{79CEE205-A2CC-8746-AB7B-34BB3B7BDD84}"/>
                                            </p:graphicEl>
                                          </p:spTgt>
                                        </p:tgtEl>
                                        <p:attrNameLst>
                                          <p:attrName>style.visibility</p:attrName>
                                        </p:attrNameLst>
                                      </p:cBhvr>
                                      <p:to>
                                        <p:strVal val="hidden"/>
                                      </p:to>
                                    </p:set>
                                  </p:childTnLst>
                                </p:cTn>
                              </p:par>
                              <p:par>
                                <p:cTn id="80" presetID="9" presetClass="exit" presetSubtype="0" fill="hold" grpId="1" nodeType="withEffect">
                                  <p:stCondLst>
                                    <p:cond delay="0"/>
                                  </p:stCondLst>
                                  <p:childTnLst>
                                    <p:animEffect transition="out" filter="dissolve">
                                      <p:cBhvr>
                                        <p:cTn id="81" dur="500"/>
                                        <p:tgtEl>
                                          <p:spTgt spid="5">
                                            <p:graphicEl>
                                              <a:dgm id="{7AC372C7-5187-CC4D-BEC7-166915BD3E59}"/>
                                            </p:graphicEl>
                                          </p:spTgt>
                                        </p:tgtEl>
                                      </p:cBhvr>
                                    </p:animEffect>
                                    <p:set>
                                      <p:cBhvr>
                                        <p:cTn id="82" dur="1" fill="hold">
                                          <p:stCondLst>
                                            <p:cond delay="499"/>
                                          </p:stCondLst>
                                        </p:cTn>
                                        <p:tgtEl>
                                          <p:spTgt spid="5">
                                            <p:graphicEl>
                                              <a:dgm id="{7AC372C7-5187-CC4D-BEC7-166915BD3E59}"/>
                                            </p:graphicEl>
                                          </p:spTgt>
                                        </p:tgtEl>
                                        <p:attrNameLst>
                                          <p:attrName>style.visibility</p:attrName>
                                        </p:attrNameLst>
                                      </p:cBhvr>
                                      <p:to>
                                        <p:strVal val="hidden"/>
                                      </p:to>
                                    </p:set>
                                  </p:childTnLst>
                                </p:cTn>
                              </p:par>
                              <p:par>
                                <p:cTn id="83" presetID="9" presetClass="exit" presetSubtype="0" fill="hold" grpId="1" nodeType="withEffect">
                                  <p:stCondLst>
                                    <p:cond delay="0"/>
                                  </p:stCondLst>
                                  <p:childTnLst>
                                    <p:animEffect transition="out" filter="dissolve">
                                      <p:cBhvr>
                                        <p:cTn id="84" dur="500"/>
                                        <p:tgtEl>
                                          <p:spTgt spid="5">
                                            <p:graphicEl>
                                              <a:dgm id="{E52B4774-3283-C04F-8D5F-9492DD42E224}"/>
                                            </p:graphicEl>
                                          </p:spTgt>
                                        </p:tgtEl>
                                      </p:cBhvr>
                                    </p:animEffect>
                                    <p:set>
                                      <p:cBhvr>
                                        <p:cTn id="85" dur="1" fill="hold">
                                          <p:stCondLst>
                                            <p:cond delay="499"/>
                                          </p:stCondLst>
                                        </p:cTn>
                                        <p:tgtEl>
                                          <p:spTgt spid="5">
                                            <p:graphicEl>
                                              <a:dgm id="{E52B4774-3283-C04F-8D5F-9492DD42E224}"/>
                                            </p:graphicEl>
                                          </p:spTgt>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500"/>
                                        <p:tgtEl>
                                          <p:spTgt spid="5">
                                            <p:graphicEl>
                                              <a:dgm id="{E8B56CF2-55E5-0E4F-942C-49630F14834B}"/>
                                            </p:graphicEl>
                                          </p:spTgt>
                                        </p:tgtEl>
                                      </p:cBhvr>
                                    </p:animEffect>
                                    <p:set>
                                      <p:cBhvr>
                                        <p:cTn id="88" dur="1" fill="hold">
                                          <p:stCondLst>
                                            <p:cond delay="499"/>
                                          </p:stCondLst>
                                        </p:cTn>
                                        <p:tgtEl>
                                          <p:spTgt spid="5">
                                            <p:graphicEl>
                                              <a:dgm id="{E8B56CF2-55E5-0E4F-942C-49630F14834B}"/>
                                            </p:graphicEl>
                                          </p:spTgt>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fade">
                                      <p:cBhvr>
                                        <p:cTn id="9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Graphic spid="5" grpId="1" uiExpand="1">
        <p:bldSub>
          <a:bldDgm/>
        </p:bldSub>
      </p:bldGraphic>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7A0A1-7D82-68A1-9DD2-5B9F7E2BBB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6219-8687-9B9B-BB76-E23DF0CEB24E}"/>
              </a:ext>
            </a:extLst>
          </p:cNvPr>
          <p:cNvSpPr>
            <a:spLocks noGrp="1"/>
          </p:cNvSpPr>
          <p:nvPr>
            <p:ph type="title"/>
          </p:nvPr>
        </p:nvSpPr>
        <p:spPr/>
        <p:txBody>
          <a:bodyPr>
            <a:normAutofit/>
          </a:bodyPr>
          <a:lstStyle/>
          <a:p>
            <a:r>
              <a:rPr lang="en-US" sz="4000" dirty="0"/>
              <a:t>Leadership Tools That Aren’t Sexy — But Save You</a:t>
            </a:r>
          </a:p>
        </p:txBody>
      </p:sp>
      <p:sp>
        <p:nvSpPr>
          <p:cNvPr id="4" name="Content Placeholder 3">
            <a:extLst>
              <a:ext uri="{FF2B5EF4-FFF2-40B4-BE49-F238E27FC236}">
                <a16:creationId xmlns:a16="http://schemas.microsoft.com/office/drawing/2014/main" id="{245A7433-05B4-076D-524F-B7E7F6ACDCE0}"/>
              </a:ext>
            </a:extLst>
          </p:cNvPr>
          <p:cNvSpPr>
            <a:spLocks noGrp="1"/>
          </p:cNvSpPr>
          <p:nvPr>
            <p:ph idx="1"/>
          </p:nvPr>
        </p:nvSpPr>
        <p:spPr/>
        <p:txBody>
          <a:bodyPr>
            <a:normAutofit lnSpcReduction="10000"/>
          </a:bodyPr>
          <a:lstStyle/>
          <a:p>
            <a:r>
              <a:rPr lang="en-US" dirty="0"/>
              <a:t>Annual review of bylaws, roles, and meeting structure</a:t>
            </a:r>
          </a:p>
          <a:p>
            <a:endParaRPr lang="en-US" dirty="0"/>
          </a:p>
          <a:p>
            <a:r>
              <a:rPr lang="en-US" dirty="0"/>
              <a:t>Power-mapping: Who truly influences the room?</a:t>
            </a:r>
          </a:p>
          <a:p>
            <a:endParaRPr lang="en-US" dirty="0"/>
          </a:p>
          <a:p>
            <a:r>
              <a:rPr lang="en-US" dirty="0"/>
              <a:t>Coalition health check pulse tool</a:t>
            </a:r>
          </a:p>
          <a:p>
            <a:endParaRPr lang="en-US" dirty="0"/>
          </a:p>
          <a:p>
            <a:r>
              <a:rPr lang="en-US" dirty="0"/>
              <a:t>Crisis vs. stability decision matrix</a:t>
            </a:r>
          </a:p>
          <a:p>
            <a:endParaRPr lang="en-US" dirty="0"/>
          </a:p>
          <a:p>
            <a:r>
              <a:rPr lang="en-US" dirty="0"/>
              <a:t>Engagement reset strategies</a:t>
            </a:r>
          </a:p>
        </p:txBody>
      </p:sp>
    </p:spTree>
    <p:extLst>
      <p:ext uri="{BB962C8B-B14F-4D97-AF65-F5344CB8AC3E}">
        <p14:creationId xmlns:p14="http://schemas.microsoft.com/office/powerpoint/2010/main" val="237753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2686328" cy="3510776"/>
          </a:xfrm>
          <a:prstGeom prst="rect">
            <a:avLst/>
          </a:prstGeom>
          <a:solidFill>
            <a:srgbClr val="FFFFFF"/>
          </a:solidFill>
          <a:ln w="63500">
            <a:solidFill>
              <a:srgbClr val="336165"/>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pointing at a person sitting at a table&#10;&#10;AI-generated content may be incorrect.">
            <a:extLst>
              <a:ext uri="{FF2B5EF4-FFF2-40B4-BE49-F238E27FC236}">
                <a16:creationId xmlns:a16="http://schemas.microsoft.com/office/drawing/2014/main" id="{1747F156-99B6-85F1-5726-0F47842250AC}"/>
              </a:ext>
            </a:extLst>
          </p:cNvPr>
          <p:cNvPicPr>
            <a:picLocks noChangeAspect="1"/>
          </p:cNvPicPr>
          <p:nvPr/>
        </p:nvPicPr>
        <p:blipFill>
          <a:blip r:embed="rId3"/>
          <a:stretch>
            <a:fillRect/>
          </a:stretch>
        </p:blipFill>
        <p:spPr>
          <a:xfrm>
            <a:off x="738105" y="632526"/>
            <a:ext cx="2126433" cy="3185668"/>
          </a:xfrm>
          <a:prstGeom prst="rect">
            <a:avLst/>
          </a:prstGeom>
        </p:spPr>
      </p:pic>
      <p:sp>
        <p:nvSpPr>
          <p:cNvPr id="18" name="Rectangle 17">
            <a:extLst>
              <a:ext uri="{FF2B5EF4-FFF2-40B4-BE49-F238E27FC236}">
                <a16:creationId xmlns:a16="http://schemas.microsoft.com/office/drawing/2014/main" id="{25C29AA3-A1AC-448F-A505-87CEAA1D9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7949" y="485804"/>
            <a:ext cx="2686328" cy="3510776"/>
          </a:xfrm>
          <a:prstGeom prst="rect">
            <a:avLst/>
          </a:prstGeom>
          <a:solidFill>
            <a:srgbClr val="FFFFFF"/>
          </a:solidFill>
          <a:ln w="63500">
            <a:solidFill>
              <a:srgbClr val="336165"/>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holding a beaker with smoke&#10;&#10;AI-generated content may be incorrect.">
            <a:extLst>
              <a:ext uri="{FF2B5EF4-FFF2-40B4-BE49-F238E27FC236}">
                <a16:creationId xmlns:a16="http://schemas.microsoft.com/office/drawing/2014/main" id="{44FFC522-62C0-82DD-DBFE-A6A40C75B474}"/>
              </a:ext>
            </a:extLst>
          </p:cNvPr>
          <p:cNvPicPr>
            <a:picLocks noChangeAspect="1"/>
          </p:cNvPicPr>
          <p:nvPr/>
        </p:nvPicPr>
        <p:blipFill>
          <a:blip r:embed="rId4"/>
          <a:stretch>
            <a:fillRect/>
          </a:stretch>
        </p:blipFill>
        <p:spPr>
          <a:xfrm>
            <a:off x="3611774" y="633849"/>
            <a:ext cx="2126432" cy="3185667"/>
          </a:xfrm>
          <a:prstGeom prst="rect">
            <a:avLst/>
          </a:prstGeom>
        </p:spPr>
      </p:pic>
      <p:sp>
        <p:nvSpPr>
          <p:cNvPr id="20" name="Rectangle 19">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s profile and a shield with text&#10;&#10;AI-generated content may be incorrect.">
            <a:extLst>
              <a:ext uri="{FF2B5EF4-FFF2-40B4-BE49-F238E27FC236}">
                <a16:creationId xmlns:a16="http://schemas.microsoft.com/office/drawing/2014/main" id="{9B841862-39B9-0EF8-34CB-B93A20B08518}"/>
              </a:ext>
            </a:extLst>
          </p:cNvPr>
          <p:cNvPicPr>
            <a:picLocks noChangeAspect="1"/>
          </p:cNvPicPr>
          <p:nvPr/>
        </p:nvPicPr>
        <p:blipFill>
          <a:blip r:embed="rId5"/>
          <a:stretch>
            <a:fillRect/>
          </a:stretch>
        </p:blipFill>
        <p:spPr>
          <a:xfrm>
            <a:off x="897705" y="4328887"/>
            <a:ext cx="1873965" cy="1873965"/>
          </a:xfrm>
          <a:prstGeom prst="rect">
            <a:avLst/>
          </a:prstGeom>
        </p:spPr>
      </p:pic>
      <p:sp>
        <p:nvSpPr>
          <p:cNvPr id="22" name="Rectangle 21">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and person pushing a large box&#10;&#10;AI-generated content may be incorrect.">
            <a:extLst>
              <a:ext uri="{FF2B5EF4-FFF2-40B4-BE49-F238E27FC236}">
                <a16:creationId xmlns:a16="http://schemas.microsoft.com/office/drawing/2014/main" id="{CBE94A69-97FC-A60B-67FF-C4DF50EADC72}"/>
              </a:ext>
            </a:extLst>
          </p:cNvPr>
          <p:cNvPicPr>
            <a:picLocks noChangeAspect="1"/>
          </p:cNvPicPr>
          <p:nvPr/>
        </p:nvPicPr>
        <p:blipFill>
          <a:blip r:embed="rId6"/>
          <a:stretch>
            <a:fillRect/>
          </a:stretch>
        </p:blipFill>
        <p:spPr>
          <a:xfrm>
            <a:off x="3738008" y="4350186"/>
            <a:ext cx="1873965" cy="1873965"/>
          </a:xfrm>
          <a:prstGeom prst="rect">
            <a:avLst/>
          </a:prstGeom>
        </p:spPr>
      </p:pic>
      <p:sp>
        <p:nvSpPr>
          <p:cNvPr id="24" name="Rectangle 23">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background with white text and a head&#10;&#10;AI-generated content may be incorrect.">
            <a:extLst>
              <a:ext uri="{FF2B5EF4-FFF2-40B4-BE49-F238E27FC236}">
                <a16:creationId xmlns:a16="http://schemas.microsoft.com/office/drawing/2014/main" id="{23086F84-9664-7C43-5476-45037D3143C5}"/>
              </a:ext>
            </a:extLst>
          </p:cNvPr>
          <p:cNvPicPr>
            <a:picLocks noChangeAspect="1"/>
          </p:cNvPicPr>
          <p:nvPr/>
        </p:nvPicPr>
        <p:blipFill>
          <a:blip r:embed="rId7"/>
          <a:stretch>
            <a:fillRect/>
          </a:stretch>
        </p:blipFill>
        <p:spPr>
          <a:xfrm>
            <a:off x="6373177" y="851446"/>
            <a:ext cx="5157201" cy="5157201"/>
          </a:xfrm>
          <a:prstGeom prst="rect">
            <a:avLst/>
          </a:prstGeom>
        </p:spPr>
      </p:pic>
    </p:spTree>
    <p:extLst>
      <p:ext uri="{BB962C8B-B14F-4D97-AF65-F5344CB8AC3E}">
        <p14:creationId xmlns:p14="http://schemas.microsoft.com/office/powerpoint/2010/main" val="210846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640B68-F2E9-B274-AE88-9F5E6420DAC0}"/>
            </a:ext>
          </a:extLst>
        </p:cNvPr>
        <p:cNvGrpSpPr/>
        <p:nvPr/>
      </p:nvGrpSpPr>
      <p:grpSpPr>
        <a:xfrm>
          <a:off x="0" y="0"/>
          <a:ext cx="0" cy="0"/>
          <a:chOff x="0" y="0"/>
          <a:chExt cx="0" cy="0"/>
        </a:xfrm>
      </p:grpSpPr>
      <p:pic>
        <p:nvPicPr>
          <p:cNvPr id="5" name="Picture 4" descr="Wedding signage on a tree">
            <a:extLst>
              <a:ext uri="{FF2B5EF4-FFF2-40B4-BE49-F238E27FC236}">
                <a16:creationId xmlns:a16="http://schemas.microsoft.com/office/drawing/2014/main" id="{187F0CAA-50AF-1116-73CE-5C5959854B80}"/>
              </a:ext>
            </a:extLst>
          </p:cNvPr>
          <p:cNvPicPr>
            <a:picLocks noChangeAspect="1"/>
          </p:cNvPicPr>
          <p:nvPr/>
        </p:nvPicPr>
        <p:blipFill>
          <a:blip r:embed="rId3">
            <a:alphaModFix/>
          </a:blip>
          <a:srcRect t="10149" r="1" b="5339"/>
          <a:stretch>
            <a:fillRect/>
          </a:stretch>
        </p:blipFill>
        <p:spPr>
          <a:xfrm>
            <a:off x="-3447" y="21735"/>
            <a:ext cx="12195447" cy="6879745"/>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4CFAC-9411-C7D5-3DCD-B2210E9FEE0C}"/>
              </a:ext>
            </a:extLst>
          </p:cNvPr>
          <p:cNvSpPr>
            <a:spLocks noGrp="1"/>
          </p:cNvSpPr>
          <p:nvPr>
            <p:ph type="title"/>
          </p:nvPr>
        </p:nvSpPr>
        <p:spPr>
          <a:xfrm>
            <a:off x="859028" y="4121944"/>
            <a:ext cx="7927785" cy="1620665"/>
          </a:xfrm>
        </p:spPr>
        <p:txBody>
          <a:bodyPr vert="horz" lIns="91440" tIns="45720" rIns="91440" bIns="45720" rtlCol="0" anchor="b">
            <a:normAutofit/>
          </a:bodyPr>
          <a:lstStyle/>
          <a:p>
            <a:r>
              <a:rPr lang="en-US" sz="4000">
                <a:solidFill>
                  <a:srgbClr val="FFFFFF"/>
                </a:solidFill>
              </a:rPr>
              <a:t>Lessons Learned</a:t>
            </a:r>
          </a:p>
        </p:txBody>
      </p:sp>
      <p:sp>
        <p:nvSpPr>
          <p:cNvPr id="3" name="Content Placeholder 2">
            <a:extLst>
              <a:ext uri="{FF2B5EF4-FFF2-40B4-BE49-F238E27FC236}">
                <a16:creationId xmlns:a16="http://schemas.microsoft.com/office/drawing/2014/main" id="{26C47B06-1B63-11A9-4028-D3ED6755BBE8}"/>
              </a:ext>
            </a:extLst>
          </p:cNvPr>
          <p:cNvSpPr>
            <a:spLocks noGrp="1"/>
          </p:cNvSpPr>
          <p:nvPr>
            <p:ph idx="1"/>
          </p:nvPr>
        </p:nvSpPr>
        <p:spPr>
          <a:xfrm>
            <a:off x="859028" y="5737867"/>
            <a:ext cx="7942381" cy="618479"/>
          </a:xfrm>
        </p:spPr>
        <p:txBody>
          <a:bodyPr vert="horz" lIns="91440" tIns="45720" rIns="91440" bIns="45720" rtlCol="0">
            <a:normAutofit/>
          </a:bodyPr>
          <a:lstStyle/>
          <a:p>
            <a:pPr marL="0" indent="0">
              <a:buNone/>
            </a:pPr>
            <a:r>
              <a:rPr lang="en-US" sz="2000">
                <a:solidFill>
                  <a:srgbClr val="FFFFFF"/>
                </a:solidFill>
              </a:rPr>
              <a:t>Board retreat</a:t>
            </a:r>
          </a:p>
        </p:txBody>
      </p:sp>
      <p:sp>
        <p:nvSpPr>
          <p:cNvPr id="6" name="TextBox 5">
            <a:extLst>
              <a:ext uri="{FF2B5EF4-FFF2-40B4-BE49-F238E27FC236}">
                <a16:creationId xmlns:a16="http://schemas.microsoft.com/office/drawing/2014/main" id="{2466765E-9F89-F33C-2825-BAEFCC64262C}"/>
              </a:ext>
            </a:extLst>
          </p:cNvPr>
          <p:cNvSpPr txBox="1"/>
          <p:nvPr/>
        </p:nvSpPr>
        <p:spPr>
          <a:xfrm>
            <a:off x="207783" y="367683"/>
            <a:ext cx="6231466" cy="523220"/>
          </a:xfrm>
          <a:prstGeom prst="rect">
            <a:avLst/>
          </a:prstGeom>
          <a:noFill/>
        </p:spPr>
        <p:txBody>
          <a:bodyPr wrap="square">
            <a:spAutoFit/>
          </a:bodyPr>
          <a:lstStyle/>
          <a:p>
            <a:r>
              <a:rPr lang="en-US" sz="2800" dirty="0">
                <a:solidFill>
                  <a:schemeClr val="bg1"/>
                </a:solidFill>
              </a:rPr>
              <a:t>Clarified roles prevented future conflict</a:t>
            </a:r>
          </a:p>
        </p:txBody>
      </p:sp>
      <p:sp>
        <p:nvSpPr>
          <p:cNvPr id="7" name="TextBox 6">
            <a:extLst>
              <a:ext uri="{FF2B5EF4-FFF2-40B4-BE49-F238E27FC236}">
                <a16:creationId xmlns:a16="http://schemas.microsoft.com/office/drawing/2014/main" id="{6B7FA214-8A1D-170E-211D-FE24E4B1FFC6}"/>
              </a:ext>
            </a:extLst>
          </p:cNvPr>
          <p:cNvSpPr txBox="1"/>
          <p:nvPr/>
        </p:nvSpPr>
        <p:spPr>
          <a:xfrm>
            <a:off x="207783" y="975241"/>
            <a:ext cx="6231466" cy="523220"/>
          </a:xfrm>
          <a:prstGeom prst="rect">
            <a:avLst/>
          </a:prstGeom>
          <a:noFill/>
        </p:spPr>
        <p:txBody>
          <a:bodyPr wrap="square">
            <a:spAutoFit/>
          </a:bodyPr>
          <a:lstStyle/>
          <a:p>
            <a:r>
              <a:rPr lang="en-US" sz="2800" dirty="0">
                <a:solidFill>
                  <a:schemeClr val="bg1"/>
                </a:solidFill>
              </a:rPr>
              <a:t>Alignment exercise reset the mission</a:t>
            </a:r>
          </a:p>
        </p:txBody>
      </p:sp>
      <p:sp>
        <p:nvSpPr>
          <p:cNvPr id="8" name="TextBox 7">
            <a:extLst>
              <a:ext uri="{FF2B5EF4-FFF2-40B4-BE49-F238E27FC236}">
                <a16:creationId xmlns:a16="http://schemas.microsoft.com/office/drawing/2014/main" id="{D3C0BE6B-1E50-1D53-2515-642F432E462F}"/>
              </a:ext>
            </a:extLst>
          </p:cNvPr>
          <p:cNvSpPr txBox="1"/>
          <p:nvPr/>
        </p:nvSpPr>
        <p:spPr>
          <a:xfrm>
            <a:off x="207783" y="1590056"/>
            <a:ext cx="6231466" cy="523220"/>
          </a:xfrm>
          <a:prstGeom prst="rect">
            <a:avLst/>
          </a:prstGeom>
          <a:noFill/>
        </p:spPr>
        <p:txBody>
          <a:bodyPr wrap="square">
            <a:spAutoFit/>
          </a:bodyPr>
          <a:lstStyle/>
          <a:p>
            <a:r>
              <a:rPr lang="en-US" sz="2800" dirty="0">
                <a:solidFill>
                  <a:schemeClr val="bg1"/>
                </a:solidFill>
              </a:rPr>
              <a:t>Open conflict → structured agreements</a:t>
            </a:r>
          </a:p>
        </p:txBody>
      </p:sp>
    </p:spTree>
    <p:extLst>
      <p:ext uri="{BB962C8B-B14F-4D97-AF65-F5344CB8AC3E}">
        <p14:creationId xmlns:p14="http://schemas.microsoft.com/office/powerpoint/2010/main" val="275853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F24E7-77DE-D44F-9CE5-F24876A106BB}"/>
            </a:ext>
          </a:extLst>
        </p:cNvPr>
        <p:cNvGrpSpPr/>
        <p:nvPr/>
      </p:nvGrpSpPr>
      <p:grpSpPr>
        <a:xfrm>
          <a:off x="0" y="0"/>
          <a:ext cx="0" cy="0"/>
          <a:chOff x="0" y="0"/>
          <a:chExt cx="0" cy="0"/>
        </a:xfrm>
      </p:grpSpPr>
      <p:pic>
        <p:nvPicPr>
          <p:cNvPr id="7" name="Picture 6" descr="A group of colorful rectangular objects with white text&#10;&#10;AI-generated content may be incorrect.">
            <a:extLst>
              <a:ext uri="{FF2B5EF4-FFF2-40B4-BE49-F238E27FC236}">
                <a16:creationId xmlns:a16="http://schemas.microsoft.com/office/drawing/2014/main" id="{1C95A4D1-5676-476D-B90E-AE07D5EFFDD1}"/>
              </a:ext>
            </a:extLst>
          </p:cNvPr>
          <p:cNvPicPr>
            <a:picLocks noChangeAspect="1"/>
          </p:cNvPicPr>
          <p:nvPr/>
        </p:nvPicPr>
        <p:blipFill>
          <a:blip r:embed="rId3"/>
          <a:stretch>
            <a:fillRect/>
          </a:stretch>
        </p:blipFill>
        <p:spPr>
          <a:xfrm>
            <a:off x="1598839" y="0"/>
            <a:ext cx="8994321" cy="5996214"/>
          </a:xfrm>
          <a:prstGeom prst="rect">
            <a:avLst/>
          </a:prstGeom>
        </p:spPr>
      </p:pic>
      <p:sp>
        <p:nvSpPr>
          <p:cNvPr id="2" name="Rectangle 1">
            <a:extLst>
              <a:ext uri="{FF2B5EF4-FFF2-40B4-BE49-F238E27FC236}">
                <a16:creationId xmlns:a16="http://schemas.microsoft.com/office/drawing/2014/main" id="{66DC0F2C-9E06-A526-E141-F3B9451A1DAB}"/>
              </a:ext>
            </a:extLst>
          </p:cNvPr>
          <p:cNvSpPr/>
          <p:nvPr/>
        </p:nvSpPr>
        <p:spPr>
          <a:xfrm>
            <a:off x="4847771" y="1349829"/>
            <a:ext cx="2423886" cy="4122057"/>
          </a:xfrm>
          <a:prstGeom prst="rect">
            <a:avLst/>
          </a:prstGeom>
          <a:solidFill>
            <a:srgbClr val="FA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181C019-50FA-332E-F1D5-2DA672E7B56E}"/>
              </a:ext>
            </a:extLst>
          </p:cNvPr>
          <p:cNvSpPr/>
          <p:nvPr/>
        </p:nvSpPr>
        <p:spPr>
          <a:xfrm>
            <a:off x="7438571" y="1226457"/>
            <a:ext cx="2423886" cy="4122057"/>
          </a:xfrm>
          <a:prstGeom prst="rect">
            <a:avLst/>
          </a:prstGeom>
          <a:solidFill>
            <a:srgbClr val="FA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80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59A4-5505-9C2F-860F-09F988BD7773}"/>
              </a:ext>
            </a:extLst>
          </p:cNvPr>
          <p:cNvSpPr>
            <a:spLocks noGrp="1"/>
          </p:cNvSpPr>
          <p:nvPr>
            <p:ph type="title"/>
          </p:nvPr>
        </p:nvSpPr>
        <p:spPr>
          <a:xfrm>
            <a:off x="6392582" y="501651"/>
            <a:ext cx="5111845" cy="1716255"/>
          </a:xfrm>
        </p:spPr>
        <p:txBody>
          <a:bodyPr anchor="b">
            <a:normAutofit/>
          </a:bodyPr>
          <a:lstStyle/>
          <a:p>
            <a:r>
              <a:rPr lang="en-US" dirty="0"/>
              <a:t>Personal Responses</a:t>
            </a:r>
          </a:p>
        </p:txBody>
      </p:sp>
      <p:pic>
        <p:nvPicPr>
          <p:cNvPr id="1026" name="Picture 2" descr="North Texan Zig Ziglar Remembered | KERA News">
            <a:extLst>
              <a:ext uri="{FF2B5EF4-FFF2-40B4-BE49-F238E27FC236}">
                <a16:creationId xmlns:a16="http://schemas.microsoft.com/office/drawing/2014/main" id="{A2DE1BFA-94A7-6158-18D0-C16F3590E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75" b="3"/>
          <a:stretch/>
        </p:blipFill>
        <p:spPr bwMode="auto">
          <a:xfrm>
            <a:off x="0" y="0"/>
            <a:ext cx="5111845" cy="61273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8AC6994-8265-1F14-1029-25DBA2C9A6FE}"/>
              </a:ext>
            </a:extLst>
          </p:cNvPr>
          <p:cNvSpPr>
            <a:spLocks noGrp="1"/>
          </p:cNvSpPr>
          <p:nvPr>
            <p:ph idx="1"/>
          </p:nvPr>
        </p:nvSpPr>
        <p:spPr>
          <a:xfrm>
            <a:off x="6392583" y="2645922"/>
            <a:ext cx="4914424" cy="3710427"/>
          </a:xfrm>
        </p:spPr>
        <p:txBody>
          <a:bodyPr anchor="t">
            <a:normAutofit/>
          </a:bodyPr>
          <a:lstStyle/>
          <a:p>
            <a:r>
              <a:rPr lang="en-US" b="0" i="1" dirty="0">
                <a:solidFill>
                  <a:schemeClr val="tx1">
                    <a:alpha val="80000"/>
                  </a:schemeClr>
                </a:solidFill>
                <a:effectLst/>
                <a:latin typeface="-apple-system"/>
              </a:rPr>
              <a:t>“Circumstances don’t create character. They reveal character.”</a:t>
            </a:r>
          </a:p>
          <a:p>
            <a:pPr lvl="1"/>
            <a:endParaRPr lang="en-US" sz="2800" dirty="0">
              <a:solidFill>
                <a:schemeClr val="tx1">
                  <a:alpha val="80000"/>
                </a:schemeClr>
              </a:solidFill>
              <a:latin typeface="-apple-system"/>
            </a:endParaRPr>
          </a:p>
          <a:p>
            <a:pPr marL="457200" lvl="1" indent="0">
              <a:buNone/>
            </a:pPr>
            <a:r>
              <a:rPr lang="en-US" sz="2800" dirty="0">
                <a:solidFill>
                  <a:schemeClr val="tx1">
                    <a:alpha val="80000"/>
                  </a:schemeClr>
                </a:solidFill>
                <a:latin typeface="-apple-system"/>
              </a:rPr>
              <a:t>-Zig Ziglar</a:t>
            </a:r>
            <a:endParaRPr lang="en-US" sz="2800" dirty="0">
              <a:solidFill>
                <a:schemeClr val="tx1">
                  <a:alpha val="80000"/>
                </a:schemeClr>
              </a:solidFill>
            </a:endParaRPr>
          </a:p>
        </p:txBody>
      </p:sp>
    </p:spTree>
    <p:extLst>
      <p:ext uri="{BB962C8B-B14F-4D97-AF65-F5344CB8AC3E}">
        <p14:creationId xmlns:p14="http://schemas.microsoft.com/office/powerpoint/2010/main" val="282531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8171-D294-215B-2757-A6C47A6E3A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0F3992-A6A6-CBB8-E59A-C84344CF9148}"/>
              </a:ext>
            </a:extLst>
          </p:cNvPr>
          <p:cNvSpPr>
            <a:spLocks noGrp="1"/>
          </p:cNvSpPr>
          <p:nvPr>
            <p:ph idx="1"/>
          </p:nvPr>
        </p:nvSpPr>
        <p:spPr/>
        <p:txBody>
          <a:bodyPr/>
          <a:lstStyle/>
          <a:p>
            <a:r>
              <a:rPr lang="en-US" dirty="0"/>
              <a:t>In a crisis, communication is the anchor.</a:t>
            </a:r>
            <a:br>
              <a:rPr lang="en-US" dirty="0"/>
            </a:br>
            <a:r>
              <a:rPr lang="en-US" dirty="0"/>
              <a:t>If it drifts—everything drifts. </a:t>
            </a:r>
          </a:p>
        </p:txBody>
      </p:sp>
    </p:spTree>
    <p:extLst>
      <p:ext uri="{BB962C8B-B14F-4D97-AF65-F5344CB8AC3E}">
        <p14:creationId xmlns:p14="http://schemas.microsoft.com/office/powerpoint/2010/main" val="401543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7224C"/>
        </a:solidFill>
        <a:effectLst/>
      </p:bgPr>
    </p:bg>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B177B215-CE8A-B4E4-63CC-CDBC61ECD5E6}"/>
              </a:ext>
            </a:extLst>
          </p:cNvPr>
          <p:cNvCxnSpPr>
            <a:cxnSpLocks/>
          </p:cNvCxnSpPr>
          <p:nvPr/>
        </p:nvCxnSpPr>
        <p:spPr>
          <a:xfrm>
            <a:off x="1345771" y="3643828"/>
            <a:ext cx="9097505" cy="0"/>
          </a:xfrm>
          <a:prstGeom prst="straightConnector1">
            <a:avLst/>
          </a:prstGeom>
          <a:ln w="101600">
            <a:solidFill>
              <a:schemeClr val="accent4">
                <a:lumMod val="20000"/>
                <a:lumOff val="80000"/>
              </a:schemeClr>
            </a:solidFill>
            <a:headEnd type="triangle"/>
            <a:tailEnd type="triangle"/>
          </a:ln>
          <a:effectLst>
            <a:outerShdw blurRad="14820" dist="50800" dir="5400000" algn="ctr" rotWithShape="0">
              <a:schemeClr val="bg1">
                <a:lumMod val="85000"/>
              </a:schemeClr>
            </a:outerShdw>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6F7885E0-F3F1-9C85-373E-4BA23414128E}"/>
              </a:ext>
            </a:extLst>
          </p:cNvPr>
          <p:cNvCxnSpPr>
            <a:cxnSpLocks/>
          </p:cNvCxnSpPr>
          <p:nvPr/>
        </p:nvCxnSpPr>
        <p:spPr>
          <a:xfrm flipH="1" flipV="1">
            <a:off x="6080500" y="1354321"/>
            <a:ext cx="15500" cy="4643523"/>
          </a:xfrm>
          <a:prstGeom prst="straightConnector1">
            <a:avLst/>
          </a:prstGeom>
          <a:ln w="101600">
            <a:solidFill>
              <a:schemeClr val="accent1">
                <a:lumMod val="20000"/>
                <a:lumOff val="80000"/>
              </a:schemeClr>
            </a:solidFill>
            <a:headEnd type="triangle"/>
            <a:tailEnd type="triangle"/>
          </a:ln>
          <a:effectLst>
            <a:outerShdw blurRad="506736" dist="50800" dir="5400000" algn="ctr" rotWithShape="0">
              <a:schemeClr val="bg1">
                <a:lumMod val="85000"/>
              </a:schemeClr>
            </a:outerShdw>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2F4E3EF-B624-83CF-501C-D8E04DC4B219}"/>
              </a:ext>
            </a:extLst>
          </p:cNvPr>
          <p:cNvSpPr txBox="1"/>
          <p:nvPr/>
        </p:nvSpPr>
        <p:spPr>
          <a:xfrm>
            <a:off x="900838" y="118317"/>
            <a:ext cx="10514308" cy="584775"/>
          </a:xfrm>
          <a:prstGeom prst="rect">
            <a:avLst/>
          </a:prstGeom>
          <a:noFill/>
        </p:spPr>
        <p:txBody>
          <a:bodyPr wrap="square">
            <a:spAutoFit/>
          </a:bodyPr>
          <a:lstStyle/>
          <a:p>
            <a:pPr algn="ctr"/>
            <a:r>
              <a:rPr lang="en-US" sz="3200" dirty="0">
                <a:solidFill>
                  <a:schemeClr val="bg1"/>
                </a:solidFill>
              </a:rPr>
              <a:t>Power-Mapping: Who truly influences the room?</a:t>
            </a:r>
          </a:p>
        </p:txBody>
      </p:sp>
      <p:sp>
        <p:nvSpPr>
          <p:cNvPr id="17" name="TextBox 16">
            <a:extLst>
              <a:ext uri="{FF2B5EF4-FFF2-40B4-BE49-F238E27FC236}">
                <a16:creationId xmlns:a16="http://schemas.microsoft.com/office/drawing/2014/main" id="{9DFEEF13-1F8C-7989-5116-B6002AA650DD}"/>
              </a:ext>
            </a:extLst>
          </p:cNvPr>
          <p:cNvSpPr txBox="1"/>
          <p:nvPr/>
        </p:nvSpPr>
        <p:spPr>
          <a:xfrm>
            <a:off x="1068736" y="740690"/>
            <a:ext cx="10514308" cy="461665"/>
          </a:xfrm>
          <a:prstGeom prst="rect">
            <a:avLst/>
          </a:prstGeom>
          <a:noFill/>
        </p:spPr>
        <p:txBody>
          <a:bodyPr wrap="square">
            <a:spAutoFit/>
          </a:bodyPr>
          <a:lstStyle/>
          <a:p>
            <a:pPr algn="ctr"/>
            <a:r>
              <a:rPr lang="en-US" sz="2400" dirty="0">
                <a:solidFill>
                  <a:schemeClr val="bg1"/>
                </a:solidFill>
              </a:rPr>
              <a:t>Power-Interest Grid</a:t>
            </a:r>
          </a:p>
        </p:txBody>
      </p:sp>
      <p:sp>
        <p:nvSpPr>
          <p:cNvPr id="19" name="TextBox 18">
            <a:extLst>
              <a:ext uri="{FF2B5EF4-FFF2-40B4-BE49-F238E27FC236}">
                <a16:creationId xmlns:a16="http://schemas.microsoft.com/office/drawing/2014/main" id="{3CE8512F-A4CF-719B-B210-9BB904E01829}"/>
              </a:ext>
            </a:extLst>
          </p:cNvPr>
          <p:cNvSpPr txBox="1"/>
          <p:nvPr/>
        </p:nvSpPr>
        <p:spPr>
          <a:xfrm>
            <a:off x="1536917" y="1612503"/>
            <a:ext cx="4419600" cy="1846659"/>
          </a:xfrm>
          <a:prstGeom prst="rect">
            <a:avLst/>
          </a:prstGeom>
          <a:noFill/>
        </p:spPr>
        <p:txBody>
          <a:bodyPr wrap="square">
            <a:spAutoFit/>
          </a:bodyPr>
          <a:lstStyle/>
          <a:p>
            <a:pPr>
              <a:buNone/>
            </a:pPr>
            <a:r>
              <a:rPr lang="en-US" b="1" dirty="0">
                <a:solidFill>
                  <a:schemeClr val="bg1"/>
                </a:solidFill>
              </a:rPr>
              <a:t>High Power + Low Interest</a:t>
            </a:r>
          </a:p>
          <a:p>
            <a:pPr>
              <a:buNone/>
            </a:pPr>
            <a:endParaRPr lang="en-US" b="1" dirty="0">
              <a:solidFill>
                <a:schemeClr val="bg1"/>
              </a:solidFill>
            </a:endParaRPr>
          </a:p>
          <a:p>
            <a:pPr>
              <a:buNone/>
            </a:pPr>
            <a:r>
              <a:rPr lang="en-US" sz="2400" b="1" dirty="0">
                <a:solidFill>
                  <a:schemeClr val="accent4">
                    <a:lumMod val="40000"/>
                    <a:lumOff val="60000"/>
                  </a:schemeClr>
                </a:solidFill>
              </a:rPr>
              <a:t>The Blockers or Regulators</a:t>
            </a:r>
            <a:endParaRPr lang="en-US" sz="2400" dirty="0">
              <a:solidFill>
                <a:schemeClr val="accent4">
                  <a:lumMod val="40000"/>
                  <a:lumOff val="60000"/>
                </a:schemeClr>
              </a:solidFill>
            </a:endParaRPr>
          </a:p>
          <a:p>
            <a:pPr>
              <a:buFont typeface="Arial" panose="020B0604020202020204" pitchFamily="34" charset="0"/>
              <a:buChar char="•"/>
            </a:pPr>
            <a:r>
              <a:rPr lang="en-US" dirty="0">
                <a:solidFill>
                  <a:schemeClr val="bg1"/>
                </a:solidFill>
              </a:rPr>
              <a:t>Hospital CFO</a:t>
            </a:r>
          </a:p>
          <a:p>
            <a:pPr>
              <a:buFont typeface="Arial" panose="020B0604020202020204" pitchFamily="34" charset="0"/>
              <a:buChar char="•"/>
            </a:pPr>
            <a:r>
              <a:rPr lang="en-US" dirty="0">
                <a:solidFill>
                  <a:schemeClr val="bg1"/>
                </a:solidFill>
              </a:rPr>
              <a:t>Chief legal or compliance</a:t>
            </a:r>
          </a:p>
          <a:p>
            <a:pPr>
              <a:buFont typeface="Arial" panose="020B0604020202020204" pitchFamily="34" charset="0"/>
              <a:buChar char="•"/>
            </a:pPr>
            <a:r>
              <a:rPr lang="en-US" dirty="0">
                <a:solidFill>
                  <a:schemeClr val="bg1"/>
                </a:solidFill>
              </a:rPr>
              <a:t>County commissioners</a:t>
            </a:r>
          </a:p>
        </p:txBody>
      </p:sp>
      <p:sp>
        <p:nvSpPr>
          <p:cNvPr id="20" name="TextBox 19">
            <a:extLst>
              <a:ext uri="{FF2B5EF4-FFF2-40B4-BE49-F238E27FC236}">
                <a16:creationId xmlns:a16="http://schemas.microsoft.com/office/drawing/2014/main" id="{A3217A5D-C308-96D9-DDF8-52720EBD7AED}"/>
              </a:ext>
            </a:extLst>
          </p:cNvPr>
          <p:cNvSpPr txBox="1"/>
          <p:nvPr/>
        </p:nvSpPr>
        <p:spPr>
          <a:xfrm>
            <a:off x="1536918" y="4090016"/>
            <a:ext cx="4419600" cy="1354217"/>
          </a:xfrm>
          <a:prstGeom prst="rect">
            <a:avLst/>
          </a:prstGeom>
          <a:noFill/>
        </p:spPr>
        <p:txBody>
          <a:bodyPr wrap="square">
            <a:spAutoFit/>
          </a:bodyPr>
          <a:lstStyle/>
          <a:p>
            <a:pPr>
              <a:buNone/>
            </a:pPr>
            <a:r>
              <a:rPr lang="en-US" sz="2800" b="1" dirty="0">
                <a:solidFill>
                  <a:schemeClr val="accent4">
                    <a:lumMod val="40000"/>
                    <a:lumOff val="60000"/>
                  </a:schemeClr>
                </a:solidFill>
              </a:rPr>
              <a:t>The Passengers</a:t>
            </a:r>
            <a:endParaRPr lang="en-US" sz="2800" dirty="0">
              <a:solidFill>
                <a:schemeClr val="accent4">
                  <a:lumMod val="40000"/>
                  <a:lumOff val="60000"/>
                </a:schemeClr>
              </a:solidFill>
            </a:endParaRPr>
          </a:p>
          <a:p>
            <a:pPr>
              <a:buFont typeface="Arial" panose="020B0604020202020204" pitchFamily="34" charset="0"/>
              <a:buChar char="•"/>
            </a:pPr>
            <a:r>
              <a:rPr lang="en-US" dirty="0">
                <a:solidFill>
                  <a:schemeClr val="bg1"/>
                </a:solidFill>
              </a:rPr>
              <a:t>Agencies attending out of obligation</a:t>
            </a:r>
          </a:p>
          <a:p>
            <a:pPr>
              <a:buFont typeface="Arial" panose="020B0604020202020204" pitchFamily="34" charset="0"/>
              <a:buChar char="•"/>
            </a:pPr>
            <a:r>
              <a:rPr lang="en-US" dirty="0">
                <a:solidFill>
                  <a:schemeClr val="bg1"/>
                </a:solidFill>
              </a:rPr>
              <a:t>Partners who show up silently</a:t>
            </a:r>
          </a:p>
          <a:p>
            <a:pPr>
              <a:buFont typeface="Arial" panose="020B0604020202020204" pitchFamily="34" charset="0"/>
              <a:buChar char="•"/>
            </a:pPr>
            <a:r>
              <a:rPr lang="en-US" dirty="0">
                <a:solidFill>
                  <a:schemeClr val="bg1"/>
                </a:solidFill>
              </a:rPr>
              <a:t>No skin in the game</a:t>
            </a:r>
          </a:p>
        </p:txBody>
      </p:sp>
      <p:sp>
        <p:nvSpPr>
          <p:cNvPr id="21" name="TextBox 20">
            <a:extLst>
              <a:ext uri="{FF2B5EF4-FFF2-40B4-BE49-F238E27FC236}">
                <a16:creationId xmlns:a16="http://schemas.microsoft.com/office/drawing/2014/main" id="{17504A91-01D9-727E-05EF-572AD2D71D97}"/>
              </a:ext>
            </a:extLst>
          </p:cNvPr>
          <p:cNvSpPr txBox="1"/>
          <p:nvPr/>
        </p:nvSpPr>
        <p:spPr>
          <a:xfrm>
            <a:off x="6571284" y="1612503"/>
            <a:ext cx="4419600" cy="1908215"/>
          </a:xfrm>
          <a:prstGeom prst="rect">
            <a:avLst/>
          </a:prstGeom>
          <a:noFill/>
        </p:spPr>
        <p:txBody>
          <a:bodyPr wrap="square">
            <a:spAutoFit/>
          </a:bodyPr>
          <a:lstStyle/>
          <a:p>
            <a:pPr>
              <a:buNone/>
            </a:pPr>
            <a:r>
              <a:rPr lang="en-US" b="1" dirty="0">
                <a:solidFill>
                  <a:schemeClr val="bg1"/>
                </a:solidFill>
              </a:rPr>
              <a:t>High Power + High Interest</a:t>
            </a:r>
          </a:p>
          <a:p>
            <a:pPr>
              <a:buNone/>
            </a:pPr>
            <a:endParaRPr lang="en-US" b="1" dirty="0">
              <a:solidFill>
                <a:schemeClr val="bg1"/>
              </a:solidFill>
            </a:endParaRPr>
          </a:p>
          <a:p>
            <a:pPr>
              <a:buNone/>
            </a:pPr>
            <a:r>
              <a:rPr lang="en-US" sz="2400" b="1" dirty="0">
                <a:solidFill>
                  <a:schemeClr val="accent4">
                    <a:lumMod val="40000"/>
                    <a:lumOff val="60000"/>
                  </a:schemeClr>
                </a:solidFill>
              </a:rPr>
              <a:t>The Drivers</a:t>
            </a:r>
            <a:endParaRPr lang="en-US" sz="2400" dirty="0">
              <a:solidFill>
                <a:schemeClr val="accent4">
                  <a:lumMod val="40000"/>
                  <a:lumOff val="60000"/>
                </a:schemeClr>
              </a:solidFill>
            </a:endParaRPr>
          </a:p>
          <a:p>
            <a:pPr>
              <a:buFont typeface="Arial" panose="020B0604020202020204" pitchFamily="34" charset="0"/>
              <a:buChar char="•"/>
            </a:pPr>
            <a:r>
              <a:rPr lang="en-US" dirty="0">
                <a:solidFill>
                  <a:schemeClr val="bg1"/>
                </a:solidFill>
              </a:rPr>
              <a:t>EMS Medical Director</a:t>
            </a:r>
          </a:p>
          <a:p>
            <a:pPr>
              <a:buFont typeface="Arial" panose="020B0604020202020204" pitchFamily="34" charset="0"/>
              <a:buChar char="•"/>
            </a:pPr>
            <a:r>
              <a:rPr lang="en-US" dirty="0">
                <a:solidFill>
                  <a:schemeClr val="bg1"/>
                </a:solidFill>
              </a:rPr>
              <a:t>Health system VP of EM</a:t>
            </a:r>
          </a:p>
          <a:p>
            <a:pPr>
              <a:buFont typeface="Arial" panose="020B0604020202020204" pitchFamily="34" charset="0"/>
              <a:buChar char="•"/>
            </a:pPr>
            <a:r>
              <a:rPr lang="en-US" dirty="0">
                <a:solidFill>
                  <a:schemeClr val="bg1"/>
                </a:solidFill>
              </a:rPr>
              <a:t>Key resource owner</a:t>
            </a:r>
          </a:p>
        </p:txBody>
      </p:sp>
      <p:sp>
        <p:nvSpPr>
          <p:cNvPr id="22" name="TextBox 21">
            <a:extLst>
              <a:ext uri="{FF2B5EF4-FFF2-40B4-BE49-F238E27FC236}">
                <a16:creationId xmlns:a16="http://schemas.microsoft.com/office/drawing/2014/main" id="{3DDF72A7-7A79-F7F0-6A5A-6A974F615603}"/>
              </a:ext>
            </a:extLst>
          </p:cNvPr>
          <p:cNvSpPr txBox="1"/>
          <p:nvPr/>
        </p:nvSpPr>
        <p:spPr>
          <a:xfrm>
            <a:off x="6571284" y="4090016"/>
            <a:ext cx="4419600" cy="1292662"/>
          </a:xfrm>
          <a:prstGeom prst="rect">
            <a:avLst/>
          </a:prstGeom>
          <a:noFill/>
        </p:spPr>
        <p:txBody>
          <a:bodyPr wrap="square">
            <a:spAutoFit/>
          </a:bodyPr>
          <a:lstStyle/>
          <a:p>
            <a:pPr>
              <a:buNone/>
            </a:pPr>
            <a:r>
              <a:rPr lang="en-US" sz="2400" b="1" dirty="0">
                <a:solidFill>
                  <a:schemeClr val="accent4">
                    <a:lumMod val="40000"/>
                    <a:lumOff val="60000"/>
                  </a:schemeClr>
                </a:solidFill>
              </a:rPr>
              <a:t>The Workhorses</a:t>
            </a:r>
            <a:endParaRPr lang="en-US" sz="2400" dirty="0">
              <a:solidFill>
                <a:schemeClr val="accent4">
                  <a:lumMod val="40000"/>
                  <a:lumOff val="60000"/>
                </a:schemeClr>
              </a:solidFill>
            </a:endParaRPr>
          </a:p>
          <a:p>
            <a:pPr>
              <a:buFont typeface="Arial" panose="020B0604020202020204" pitchFamily="34" charset="0"/>
              <a:buChar char="•"/>
            </a:pPr>
            <a:r>
              <a:rPr lang="en-US" dirty="0">
                <a:solidFill>
                  <a:schemeClr val="bg1"/>
                </a:solidFill>
              </a:rPr>
              <a:t>EM coordinators</a:t>
            </a:r>
          </a:p>
          <a:p>
            <a:pPr>
              <a:buFont typeface="Arial" panose="020B0604020202020204" pitchFamily="34" charset="0"/>
              <a:buChar char="•"/>
            </a:pPr>
            <a:r>
              <a:rPr lang="en-US" dirty="0">
                <a:solidFill>
                  <a:schemeClr val="bg1"/>
                </a:solidFill>
              </a:rPr>
              <a:t>Public health planners</a:t>
            </a:r>
          </a:p>
          <a:p>
            <a:pPr>
              <a:buFont typeface="Arial" panose="020B0604020202020204" pitchFamily="34" charset="0"/>
              <a:buChar char="•"/>
            </a:pPr>
            <a:r>
              <a:rPr lang="en-US" dirty="0">
                <a:solidFill>
                  <a:schemeClr val="bg1"/>
                </a:solidFill>
              </a:rPr>
              <a:t>Hospital EM staff</a:t>
            </a:r>
          </a:p>
        </p:txBody>
      </p:sp>
      <p:sp>
        <p:nvSpPr>
          <p:cNvPr id="28" name="TextBox 27">
            <a:extLst>
              <a:ext uri="{FF2B5EF4-FFF2-40B4-BE49-F238E27FC236}">
                <a16:creationId xmlns:a16="http://schemas.microsoft.com/office/drawing/2014/main" id="{4F219D31-688C-88B3-50CA-F86F595AE1E9}"/>
              </a:ext>
            </a:extLst>
          </p:cNvPr>
          <p:cNvSpPr txBox="1"/>
          <p:nvPr/>
        </p:nvSpPr>
        <p:spPr>
          <a:xfrm>
            <a:off x="5228742" y="6157085"/>
            <a:ext cx="1734516" cy="369332"/>
          </a:xfrm>
          <a:prstGeom prst="rect">
            <a:avLst/>
          </a:prstGeom>
          <a:noFill/>
        </p:spPr>
        <p:txBody>
          <a:bodyPr wrap="square">
            <a:spAutoFit/>
          </a:bodyPr>
          <a:lstStyle/>
          <a:p>
            <a:pPr algn="ctr">
              <a:buNone/>
            </a:pPr>
            <a:r>
              <a:rPr lang="en-US" dirty="0">
                <a:solidFill>
                  <a:schemeClr val="bg1"/>
                </a:solidFill>
              </a:rPr>
              <a:t>Interest</a:t>
            </a:r>
          </a:p>
        </p:txBody>
      </p:sp>
      <p:sp>
        <p:nvSpPr>
          <p:cNvPr id="29" name="TextBox 28">
            <a:extLst>
              <a:ext uri="{FF2B5EF4-FFF2-40B4-BE49-F238E27FC236}">
                <a16:creationId xmlns:a16="http://schemas.microsoft.com/office/drawing/2014/main" id="{E00078B5-8E7E-F6EC-BC0D-1DE4B7B7CA6E}"/>
              </a:ext>
            </a:extLst>
          </p:cNvPr>
          <p:cNvSpPr txBox="1"/>
          <p:nvPr/>
        </p:nvSpPr>
        <p:spPr>
          <a:xfrm>
            <a:off x="-259590" y="3459162"/>
            <a:ext cx="1734516" cy="369332"/>
          </a:xfrm>
          <a:prstGeom prst="rect">
            <a:avLst/>
          </a:prstGeom>
          <a:noFill/>
        </p:spPr>
        <p:txBody>
          <a:bodyPr wrap="square">
            <a:spAutoFit/>
          </a:bodyPr>
          <a:lstStyle/>
          <a:p>
            <a:pPr algn="ctr">
              <a:buNone/>
            </a:pPr>
            <a:r>
              <a:rPr lang="en-US" dirty="0">
                <a:solidFill>
                  <a:schemeClr val="bg1"/>
                </a:solidFill>
              </a:rPr>
              <a:t>Low</a:t>
            </a:r>
          </a:p>
        </p:txBody>
      </p:sp>
      <p:sp>
        <p:nvSpPr>
          <p:cNvPr id="30" name="TextBox 29">
            <a:extLst>
              <a:ext uri="{FF2B5EF4-FFF2-40B4-BE49-F238E27FC236}">
                <a16:creationId xmlns:a16="http://schemas.microsoft.com/office/drawing/2014/main" id="{8643057D-0AF8-F04A-EDB2-58DD1542F496}"/>
              </a:ext>
            </a:extLst>
          </p:cNvPr>
          <p:cNvSpPr txBox="1"/>
          <p:nvPr/>
        </p:nvSpPr>
        <p:spPr>
          <a:xfrm>
            <a:off x="10314121" y="3491416"/>
            <a:ext cx="1734516" cy="369332"/>
          </a:xfrm>
          <a:prstGeom prst="rect">
            <a:avLst/>
          </a:prstGeom>
          <a:noFill/>
        </p:spPr>
        <p:txBody>
          <a:bodyPr wrap="square">
            <a:spAutoFit/>
          </a:bodyPr>
          <a:lstStyle/>
          <a:p>
            <a:pPr algn="ctr">
              <a:buNone/>
            </a:pPr>
            <a:r>
              <a:rPr lang="en-US" dirty="0">
                <a:solidFill>
                  <a:schemeClr val="bg1"/>
                </a:solidFill>
              </a:rPr>
              <a:t>High</a:t>
            </a:r>
          </a:p>
        </p:txBody>
      </p:sp>
      <p:sp>
        <p:nvSpPr>
          <p:cNvPr id="32" name="TextBox 31">
            <a:extLst>
              <a:ext uri="{FF2B5EF4-FFF2-40B4-BE49-F238E27FC236}">
                <a16:creationId xmlns:a16="http://schemas.microsoft.com/office/drawing/2014/main" id="{70F0D955-9462-6406-BE3D-9B30DF676F3A}"/>
              </a:ext>
            </a:extLst>
          </p:cNvPr>
          <p:cNvSpPr txBox="1"/>
          <p:nvPr/>
        </p:nvSpPr>
        <p:spPr>
          <a:xfrm>
            <a:off x="2967607" y="3380296"/>
            <a:ext cx="6101804" cy="584775"/>
          </a:xfrm>
          <a:prstGeom prst="rect">
            <a:avLst/>
          </a:prstGeom>
          <a:solidFill>
            <a:schemeClr val="bg1"/>
          </a:solidFill>
        </p:spPr>
        <p:txBody>
          <a:bodyPr wrap="square">
            <a:spAutoFit/>
          </a:bodyPr>
          <a:lstStyle/>
          <a:p>
            <a:r>
              <a:rPr lang="en-US" sz="3200" dirty="0">
                <a:solidFill>
                  <a:srgbClr val="FF0000"/>
                </a:solidFill>
              </a:rPr>
              <a:t>“Who is in the wrong quadrant?”</a:t>
            </a:r>
          </a:p>
        </p:txBody>
      </p:sp>
    </p:spTree>
    <p:extLst>
      <p:ext uri="{BB962C8B-B14F-4D97-AF65-F5344CB8AC3E}">
        <p14:creationId xmlns:p14="http://schemas.microsoft.com/office/powerpoint/2010/main" val="71448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509C9B-06FD-C843-CC97-88A0830EC3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81372-BBAF-7A37-BCA9-F4C823EC36C7}"/>
              </a:ext>
            </a:extLst>
          </p:cNvPr>
          <p:cNvSpPr>
            <a:spLocks noGrp="1"/>
          </p:cNvSpPr>
          <p:nvPr>
            <p:ph type="title"/>
          </p:nvPr>
        </p:nvSpPr>
        <p:spPr>
          <a:xfrm>
            <a:off x="6823877" y="318059"/>
            <a:ext cx="4491821" cy="613276"/>
          </a:xfrm>
        </p:spPr>
        <p:txBody>
          <a:bodyPr anchor="b">
            <a:normAutofit/>
          </a:bodyPr>
          <a:lstStyle/>
          <a:p>
            <a:r>
              <a:rPr lang="en-US" sz="3200" b="1" dirty="0">
                <a:solidFill>
                  <a:srgbClr val="053654"/>
                </a:solidFill>
              </a:rPr>
              <a:t>Anchoring the Future</a:t>
            </a:r>
          </a:p>
        </p:txBody>
      </p:sp>
      <p:pic>
        <p:nvPicPr>
          <p:cNvPr id="5" name="Picture 4" descr="Person holding a puzzle piece">
            <a:extLst>
              <a:ext uri="{FF2B5EF4-FFF2-40B4-BE49-F238E27FC236}">
                <a16:creationId xmlns:a16="http://schemas.microsoft.com/office/drawing/2014/main" id="{A56EAE9A-8FDB-C323-7E51-520E19FF49FF}"/>
              </a:ext>
            </a:extLst>
          </p:cNvPr>
          <p:cNvPicPr>
            <a:picLocks noChangeAspect="1"/>
          </p:cNvPicPr>
          <p:nvPr/>
        </p:nvPicPr>
        <p:blipFill>
          <a:blip r:embed="rId3"/>
          <a:srcRect l="20051" r="19726" b="-1"/>
          <a:stretch>
            <a:fillRect/>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B0CC97A4-F6F4-8FA8-9D70-54198BA5F167}"/>
              </a:ext>
            </a:extLst>
          </p:cNvPr>
          <p:cNvSpPr>
            <a:spLocks noGrp="1"/>
          </p:cNvSpPr>
          <p:nvPr>
            <p:ph idx="1"/>
          </p:nvPr>
        </p:nvSpPr>
        <p:spPr>
          <a:xfrm>
            <a:off x="6543524" y="1088571"/>
            <a:ext cx="5435600" cy="4999008"/>
          </a:xfrm>
        </p:spPr>
        <p:txBody>
          <a:bodyPr anchor="t">
            <a:normAutofit lnSpcReduction="10000"/>
          </a:bodyPr>
          <a:lstStyle/>
          <a:p>
            <a:r>
              <a:rPr lang="en-US" sz="2400" dirty="0"/>
              <a:t>Redefining success in coalition leadership</a:t>
            </a:r>
          </a:p>
          <a:p>
            <a:endParaRPr lang="en-US" sz="2400" dirty="0"/>
          </a:p>
          <a:p>
            <a:r>
              <a:rPr lang="en-US" sz="2400" dirty="0"/>
              <a:t>Call to action: Lead with intention, not position</a:t>
            </a:r>
            <a:br>
              <a:rPr lang="en-US" sz="2400" dirty="0"/>
            </a:br>
            <a:endParaRPr lang="en-US" sz="2400" dirty="0"/>
          </a:p>
          <a:p>
            <a:r>
              <a:rPr lang="en-US" sz="2400" dirty="0"/>
              <a:t>Strong coalitions aren’t built on funding.</a:t>
            </a:r>
          </a:p>
          <a:p>
            <a:pPr lvl="1"/>
            <a:r>
              <a:rPr lang="en-US" dirty="0"/>
              <a:t>They are built on courage, clarity, and uncomfortable conversations.</a:t>
            </a:r>
          </a:p>
          <a:p>
            <a:endParaRPr lang="en-US" sz="2400" dirty="0"/>
          </a:p>
          <a:p>
            <a:r>
              <a:rPr lang="en-US" sz="2400" dirty="0"/>
              <a:t>Leadership isn’t about being liked.</a:t>
            </a:r>
          </a:p>
          <a:p>
            <a:pPr lvl="1"/>
            <a:r>
              <a:rPr lang="en-US" dirty="0"/>
              <a:t>It’s about keeping the anchor steady when the storm hits.</a:t>
            </a:r>
          </a:p>
        </p:txBody>
      </p:sp>
    </p:spTree>
    <p:extLst>
      <p:ext uri="{BB962C8B-B14F-4D97-AF65-F5344CB8AC3E}">
        <p14:creationId xmlns:p14="http://schemas.microsoft.com/office/powerpoint/2010/main" val="17995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oat on water">
            <a:extLst>
              <a:ext uri="{FF2B5EF4-FFF2-40B4-BE49-F238E27FC236}">
                <a16:creationId xmlns:a16="http://schemas.microsoft.com/office/drawing/2014/main" id="{B5C9CEBE-BFF7-58FC-223F-EFD75BB05484}"/>
              </a:ext>
            </a:extLst>
          </p:cNvPr>
          <p:cNvPicPr>
            <a:picLocks noChangeAspect="1"/>
          </p:cNvPicPr>
          <p:nvPr/>
        </p:nvPicPr>
        <p:blipFill>
          <a:blip r:embed="rId3"/>
          <a:srcRect r="1" b="15488"/>
          <a:stretch>
            <a:fillRect/>
          </a:stretch>
        </p:blipFill>
        <p:spPr>
          <a:xfrm>
            <a:off x="-3447" y="501654"/>
            <a:ext cx="12195447" cy="6879745"/>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B0449F-B683-3A1B-25F9-8DAB0E247D81}"/>
              </a:ext>
            </a:extLst>
          </p:cNvPr>
          <p:cNvSpPr>
            <a:spLocks noGrp="1"/>
          </p:cNvSpPr>
          <p:nvPr>
            <p:ph type="title"/>
          </p:nvPr>
        </p:nvSpPr>
        <p:spPr>
          <a:xfrm>
            <a:off x="859028" y="4121944"/>
            <a:ext cx="7927785" cy="1620665"/>
          </a:xfrm>
        </p:spPr>
        <p:txBody>
          <a:bodyPr vert="horz" lIns="91440" tIns="45720" rIns="91440" bIns="45720" rtlCol="0" anchor="b">
            <a:normAutofit/>
          </a:bodyPr>
          <a:lstStyle/>
          <a:p>
            <a:r>
              <a:rPr lang="en-US" sz="7200" dirty="0">
                <a:solidFill>
                  <a:srgbClr val="FFFFFF"/>
                </a:solidFill>
              </a:rPr>
              <a:t>Takeaway</a:t>
            </a:r>
          </a:p>
        </p:txBody>
      </p:sp>
      <p:sp>
        <p:nvSpPr>
          <p:cNvPr id="3" name="Content Placeholder 2">
            <a:extLst>
              <a:ext uri="{FF2B5EF4-FFF2-40B4-BE49-F238E27FC236}">
                <a16:creationId xmlns:a16="http://schemas.microsoft.com/office/drawing/2014/main" id="{736FA560-4C0B-2606-9AAB-77D13C232035}"/>
              </a:ext>
            </a:extLst>
          </p:cNvPr>
          <p:cNvSpPr>
            <a:spLocks noGrp="1"/>
          </p:cNvSpPr>
          <p:nvPr>
            <p:ph idx="1"/>
          </p:nvPr>
        </p:nvSpPr>
        <p:spPr>
          <a:xfrm>
            <a:off x="859028" y="5737867"/>
            <a:ext cx="11105664" cy="618479"/>
          </a:xfrm>
        </p:spPr>
        <p:txBody>
          <a:bodyPr vert="horz" lIns="91440" tIns="45720" rIns="91440" bIns="45720" rtlCol="0">
            <a:noAutofit/>
          </a:bodyPr>
          <a:lstStyle/>
          <a:p>
            <a:pPr marL="0" indent="0">
              <a:buNone/>
            </a:pPr>
            <a:r>
              <a:rPr lang="en-US" sz="3200" dirty="0">
                <a:solidFill>
                  <a:srgbClr val="FFFFFF"/>
                </a:solidFill>
              </a:rPr>
              <a:t>Anchor what matters. Adapt when it counts. Lead with clarity.</a:t>
            </a:r>
          </a:p>
        </p:txBody>
      </p:sp>
    </p:spTree>
    <p:extLst>
      <p:ext uri="{BB962C8B-B14F-4D97-AF65-F5344CB8AC3E}">
        <p14:creationId xmlns:p14="http://schemas.microsoft.com/office/powerpoint/2010/main" val="425389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B6646-5246-94A6-CC2E-EE95CBE5C9A0}"/>
              </a:ext>
            </a:extLst>
          </p:cNvPr>
          <p:cNvSpPr>
            <a:spLocks noGrp="1"/>
          </p:cNvSpPr>
          <p:nvPr>
            <p:ph type="title"/>
          </p:nvPr>
        </p:nvSpPr>
        <p:spPr>
          <a:xfrm>
            <a:off x="741851" y="295007"/>
            <a:ext cx="4036334" cy="2387600"/>
          </a:xfrm>
        </p:spPr>
        <p:txBody>
          <a:bodyPr vert="horz" lIns="91440" tIns="45720" rIns="91440" bIns="45720" rtlCol="0" anchor="t">
            <a:normAutofit/>
          </a:bodyPr>
          <a:lstStyle/>
          <a:p>
            <a:r>
              <a:rPr lang="en-US" sz="5400" kern="1200" dirty="0">
                <a:solidFill>
                  <a:schemeClr val="tx1"/>
                </a:solidFill>
                <a:latin typeface="+mj-lt"/>
                <a:ea typeface="+mj-ea"/>
                <a:cs typeface="+mj-cs"/>
              </a:rPr>
              <a:t>Questions</a:t>
            </a:r>
          </a:p>
        </p:txBody>
      </p:sp>
      <p:sp>
        <p:nvSpPr>
          <p:cNvPr id="3" name="TextBox 2">
            <a:extLst>
              <a:ext uri="{FF2B5EF4-FFF2-40B4-BE49-F238E27FC236}">
                <a16:creationId xmlns:a16="http://schemas.microsoft.com/office/drawing/2014/main" id="{50901CF5-4591-AAEA-7B57-B81E69A153A1}"/>
              </a:ext>
            </a:extLst>
          </p:cNvPr>
          <p:cNvSpPr txBox="1"/>
          <p:nvPr/>
        </p:nvSpPr>
        <p:spPr>
          <a:xfrm>
            <a:off x="4293522" y="295007"/>
            <a:ext cx="6391165" cy="1569660"/>
          </a:xfrm>
          <a:prstGeom prst="rect">
            <a:avLst/>
          </a:prstGeom>
          <a:noFill/>
        </p:spPr>
        <p:txBody>
          <a:bodyPr wrap="square" rtlCol="0">
            <a:spAutoFit/>
          </a:bodyPr>
          <a:lstStyle/>
          <a:p>
            <a:r>
              <a:rPr lang="en-US" sz="2400" dirty="0"/>
              <a:t>Rick Lippert</a:t>
            </a:r>
          </a:p>
          <a:p>
            <a:r>
              <a:rPr lang="en-US" sz="2400" dirty="0">
                <a:hlinkClick r:id="rId3"/>
              </a:rPr>
              <a:t>Richard.Lippert@getyouthinking.com</a:t>
            </a:r>
            <a:endParaRPr lang="en-US" sz="2400" dirty="0"/>
          </a:p>
          <a:p>
            <a:endParaRPr lang="en-US" sz="2400" dirty="0"/>
          </a:p>
          <a:p>
            <a:endParaRPr lang="en-US" sz="2400" dirty="0"/>
          </a:p>
        </p:txBody>
      </p:sp>
      <p:pic>
        <p:nvPicPr>
          <p:cNvPr id="4" name="Picture 3" descr="A qr code with a person in a suit&#10;&#10;AI-generated content may be incorrect.">
            <a:extLst>
              <a:ext uri="{FF2B5EF4-FFF2-40B4-BE49-F238E27FC236}">
                <a16:creationId xmlns:a16="http://schemas.microsoft.com/office/drawing/2014/main" id="{964E3F82-5778-F863-3A65-D9B65F5964BD}"/>
              </a:ext>
            </a:extLst>
          </p:cNvPr>
          <p:cNvPicPr>
            <a:picLocks noChangeAspect="1"/>
          </p:cNvPicPr>
          <p:nvPr/>
        </p:nvPicPr>
        <p:blipFill>
          <a:blip r:embed="rId4"/>
          <a:stretch>
            <a:fillRect/>
          </a:stretch>
        </p:blipFill>
        <p:spPr>
          <a:xfrm>
            <a:off x="3697642" y="1236478"/>
            <a:ext cx="4632214" cy="4632214"/>
          </a:xfrm>
          <a:prstGeom prst="rect">
            <a:avLst/>
          </a:prstGeom>
        </p:spPr>
      </p:pic>
    </p:spTree>
    <p:extLst>
      <p:ext uri="{BB962C8B-B14F-4D97-AF65-F5344CB8AC3E}">
        <p14:creationId xmlns:p14="http://schemas.microsoft.com/office/powerpoint/2010/main" val="26006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F93ADF-1FDE-20A4-8602-03855CE3393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DDA153-0B59-D34D-CF9F-DB96292E5749}"/>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Resources (for reading)</a:t>
            </a:r>
          </a:p>
        </p:txBody>
      </p:sp>
      <p:graphicFrame>
        <p:nvGraphicFramePr>
          <p:cNvPr id="5" name="Content Placeholder 2">
            <a:extLst>
              <a:ext uri="{FF2B5EF4-FFF2-40B4-BE49-F238E27FC236}">
                <a16:creationId xmlns:a16="http://schemas.microsoft.com/office/drawing/2014/main" id="{5FD33B81-B7A3-4C98-9333-6281BC774CE9}"/>
              </a:ext>
            </a:extLst>
          </p:cNvPr>
          <p:cNvGraphicFramePr>
            <a:graphicFrameLocks noGrp="1"/>
          </p:cNvGraphicFramePr>
          <p:nvPr>
            <p:ph idx="1"/>
            <p:extLst>
              <p:ext uri="{D42A27DB-BD31-4B8C-83A1-F6EECF244321}">
                <p14:modId xmlns:p14="http://schemas.microsoft.com/office/powerpoint/2010/main" val="172973989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798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533DB0-4D93-3F0C-63A0-02B3DD70038E}"/>
              </a:ext>
            </a:extLst>
          </p:cNvPr>
          <p:cNvPicPr>
            <a:picLocks noChangeAspect="1"/>
          </p:cNvPicPr>
          <p:nvPr/>
        </p:nvPicPr>
        <p:blipFill>
          <a:blip r:embed="rId3"/>
          <a:srcRect l="2474" r="2" b="2"/>
          <a:stretch/>
        </p:blipFill>
        <p:spPr>
          <a:xfrm>
            <a:off x="-1" y="10"/>
            <a:ext cx="7370057" cy="6857990"/>
          </a:xfrm>
          <a:prstGeom prst="rect">
            <a:avLst/>
          </a:prstGeom>
        </p:spPr>
      </p:pic>
      <p:pic>
        <p:nvPicPr>
          <p:cNvPr id="6" name="Picture 5">
            <a:extLst>
              <a:ext uri="{FF2B5EF4-FFF2-40B4-BE49-F238E27FC236}">
                <a16:creationId xmlns:a16="http://schemas.microsoft.com/office/drawing/2014/main" id="{51A56B53-9824-6E8A-64D5-440E24C5180E}"/>
              </a:ext>
            </a:extLst>
          </p:cNvPr>
          <p:cNvPicPr>
            <a:picLocks noChangeAspect="1"/>
          </p:cNvPicPr>
          <p:nvPr/>
        </p:nvPicPr>
        <p:blipFill>
          <a:blip r:embed="rId4"/>
          <a:srcRect t="27683" r="1" b="12436"/>
          <a:stretch/>
        </p:blipFill>
        <p:spPr>
          <a:xfrm>
            <a:off x="7370056" y="0"/>
            <a:ext cx="4821944" cy="3464983"/>
          </a:xfrm>
          <a:prstGeom prst="rect">
            <a:avLst/>
          </a:prstGeom>
        </p:spPr>
      </p:pic>
      <p:pic>
        <p:nvPicPr>
          <p:cNvPr id="4" name="Picture 3">
            <a:extLst>
              <a:ext uri="{FF2B5EF4-FFF2-40B4-BE49-F238E27FC236}">
                <a16:creationId xmlns:a16="http://schemas.microsoft.com/office/drawing/2014/main" id="{E1D7993A-F061-0DFE-6FA4-2D9CE20724FC}"/>
              </a:ext>
            </a:extLst>
          </p:cNvPr>
          <p:cNvPicPr>
            <a:picLocks noChangeAspect="1"/>
          </p:cNvPicPr>
          <p:nvPr/>
        </p:nvPicPr>
        <p:blipFill rotWithShape="1">
          <a:blip r:embed="rId5"/>
          <a:srcRect t="42514" r="-1" b="-1"/>
          <a:stretch/>
        </p:blipFill>
        <p:spPr>
          <a:xfrm>
            <a:off x="7370056" y="3393018"/>
            <a:ext cx="4821944" cy="3464982"/>
          </a:xfrm>
          <a:prstGeom prst="rect">
            <a:avLst/>
          </a:prstGeom>
        </p:spPr>
      </p:pic>
    </p:spTree>
    <p:extLst>
      <p:ext uri="{BB962C8B-B14F-4D97-AF65-F5344CB8AC3E}">
        <p14:creationId xmlns:p14="http://schemas.microsoft.com/office/powerpoint/2010/main" val="104566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78EC-C726-0376-E080-774BBAF5BF2F}"/>
              </a:ext>
            </a:extLst>
          </p:cNvPr>
          <p:cNvSpPr>
            <a:spLocks noGrp="1"/>
          </p:cNvSpPr>
          <p:nvPr>
            <p:ph type="title"/>
          </p:nvPr>
        </p:nvSpPr>
        <p:spPr>
          <a:xfrm>
            <a:off x="838200" y="-139161"/>
            <a:ext cx="10515600" cy="1325563"/>
          </a:xfrm>
        </p:spPr>
        <p:txBody>
          <a:bodyPr/>
          <a:lstStyle/>
          <a:p>
            <a:pPr algn="ctr"/>
            <a:r>
              <a:rPr lang="en-US" dirty="0"/>
              <a:t>First notifications</a:t>
            </a:r>
          </a:p>
        </p:txBody>
      </p:sp>
      <p:graphicFrame>
        <p:nvGraphicFramePr>
          <p:cNvPr id="5" name="Content Placeholder 2">
            <a:extLst>
              <a:ext uri="{FF2B5EF4-FFF2-40B4-BE49-F238E27FC236}">
                <a16:creationId xmlns:a16="http://schemas.microsoft.com/office/drawing/2014/main" id="{9D9C7662-14AD-148B-939F-513FE4751C36}"/>
              </a:ext>
            </a:extLst>
          </p:cNvPr>
          <p:cNvGraphicFramePr>
            <a:graphicFrameLocks noGrp="1"/>
          </p:cNvGraphicFramePr>
          <p:nvPr>
            <p:ph idx="1"/>
          </p:nvPr>
        </p:nvGraphicFramePr>
        <p:xfrm>
          <a:off x="0" y="999744"/>
          <a:ext cx="12049259" cy="5151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83FE17A-84E2-E0A0-59D1-917EBFAABD34}"/>
              </a:ext>
            </a:extLst>
          </p:cNvPr>
          <p:cNvSpPr txBox="1"/>
          <p:nvPr/>
        </p:nvSpPr>
        <p:spPr>
          <a:xfrm>
            <a:off x="0" y="6150114"/>
            <a:ext cx="12192000" cy="707886"/>
          </a:xfrm>
          <a:prstGeom prst="rect">
            <a:avLst/>
          </a:prstGeom>
          <a:solidFill>
            <a:srgbClr val="FFFF00"/>
          </a:solidFill>
        </p:spPr>
        <p:txBody>
          <a:bodyPr wrap="square" rtlCol="0">
            <a:spAutoFit/>
          </a:bodyPr>
          <a:lstStyle/>
          <a:p>
            <a:pPr algn="ctr"/>
            <a:r>
              <a:rPr lang="en-US" sz="2000" b="1" i="1" dirty="0"/>
              <a:t>A good plan violently executed now is better than a perfect plan executed next week.</a:t>
            </a:r>
            <a:r>
              <a:rPr lang="en-US" sz="2000" b="1" dirty="0"/>
              <a:t> </a:t>
            </a:r>
            <a:r>
              <a:rPr lang="en-US" sz="1600" dirty="0"/>
              <a:t>– Gen. Patton</a:t>
            </a:r>
          </a:p>
          <a:p>
            <a:endParaRPr lang="en-US" sz="2000" dirty="0"/>
          </a:p>
        </p:txBody>
      </p:sp>
      <p:sp>
        <p:nvSpPr>
          <p:cNvPr id="4" name="Rectangle 3">
            <a:extLst>
              <a:ext uri="{FF2B5EF4-FFF2-40B4-BE49-F238E27FC236}">
                <a16:creationId xmlns:a16="http://schemas.microsoft.com/office/drawing/2014/main" id="{40B1DC66-D936-5443-3A62-05632E8159BB}"/>
              </a:ext>
            </a:extLst>
          </p:cNvPr>
          <p:cNvSpPr/>
          <p:nvPr/>
        </p:nvSpPr>
        <p:spPr>
          <a:xfrm>
            <a:off x="0" y="0"/>
            <a:ext cx="12192000" cy="3622431"/>
          </a:xfrm>
          <a:prstGeom prst="rect">
            <a:avLst/>
          </a:prstGeom>
          <a:solidFill>
            <a:schemeClr val="accent1">
              <a:lumMod val="40000"/>
              <a:lumOff val="6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highlight>
                  <a:srgbClr val="053654"/>
                </a:highlight>
              </a:rPr>
              <a:t>What each agency thought was happening</a:t>
            </a:r>
          </a:p>
        </p:txBody>
      </p:sp>
      <p:sp>
        <p:nvSpPr>
          <p:cNvPr id="6" name="Rectangle 5">
            <a:extLst>
              <a:ext uri="{FF2B5EF4-FFF2-40B4-BE49-F238E27FC236}">
                <a16:creationId xmlns:a16="http://schemas.microsoft.com/office/drawing/2014/main" id="{E52B863D-0D2C-DCDC-C1BD-DA7FC6E12FF0}"/>
              </a:ext>
            </a:extLst>
          </p:cNvPr>
          <p:cNvSpPr/>
          <p:nvPr/>
        </p:nvSpPr>
        <p:spPr>
          <a:xfrm>
            <a:off x="0" y="3677763"/>
            <a:ext cx="12192000" cy="3235569"/>
          </a:xfrm>
          <a:prstGeom prst="rect">
            <a:avLst/>
          </a:prstGeom>
          <a:solidFill>
            <a:schemeClr val="tx2">
              <a:lumMod val="10000"/>
              <a:lumOff val="90000"/>
              <a:alpha val="6044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highlight>
                  <a:srgbClr val="053654"/>
                </a:highlight>
              </a:rPr>
              <a:t>Where alignment didn’t exist</a:t>
            </a:r>
          </a:p>
        </p:txBody>
      </p:sp>
    </p:spTree>
    <p:extLst>
      <p:ext uri="{BB962C8B-B14F-4D97-AF65-F5344CB8AC3E}">
        <p14:creationId xmlns:p14="http://schemas.microsoft.com/office/powerpoint/2010/main" val="277909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9" presetClass="entr" presetSubtype="0" fill="hold" grpId="0" nodeType="after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C5F5-6CD3-0F37-9FD6-946E679E847B}"/>
              </a:ext>
            </a:extLst>
          </p:cNvPr>
          <p:cNvSpPr>
            <a:spLocks noGrp="1"/>
          </p:cNvSpPr>
          <p:nvPr>
            <p:ph type="title"/>
          </p:nvPr>
        </p:nvSpPr>
        <p:spPr/>
        <p:txBody>
          <a:bodyPr/>
          <a:lstStyle/>
          <a:p>
            <a:endParaRPr lang="en-US"/>
          </a:p>
        </p:txBody>
      </p:sp>
      <p:graphicFrame>
        <p:nvGraphicFramePr>
          <p:cNvPr id="5" name="Content Placeholder 2">
            <a:extLst>
              <a:ext uri="{FF2B5EF4-FFF2-40B4-BE49-F238E27FC236}">
                <a16:creationId xmlns:a16="http://schemas.microsoft.com/office/drawing/2014/main" id="{976D77DD-5B6C-1F7D-E2AD-ACE39F121252}"/>
              </a:ext>
            </a:extLst>
          </p:cNvPr>
          <p:cNvGraphicFramePr>
            <a:graphicFrameLocks noGrp="1"/>
          </p:cNvGraphicFramePr>
          <p:nvPr>
            <p:ph idx="1"/>
            <p:extLst>
              <p:ext uri="{D42A27DB-BD31-4B8C-83A1-F6EECF244321}">
                <p14:modId xmlns:p14="http://schemas.microsoft.com/office/powerpoint/2010/main" val="2217624699"/>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281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graphicEl>
                                              <a:dgm id="{8500E224-8BA4-4129-8083-F932D18AE40E}"/>
                                            </p:graphicEl>
                                          </p:spTgt>
                                        </p:tgtEl>
                                        <p:attrNameLst>
                                          <p:attrName>style.visibility</p:attrName>
                                        </p:attrNameLst>
                                      </p:cBhvr>
                                      <p:to>
                                        <p:strVal val="visible"/>
                                      </p:to>
                                    </p:set>
                                    <p:animEffect transition="in" filter="dissolve">
                                      <p:cBhvr>
                                        <p:cTn id="7" dur="500"/>
                                        <p:tgtEl>
                                          <p:spTgt spid="5">
                                            <p:graphicEl>
                                              <a:dgm id="{8500E224-8BA4-4129-8083-F932D18AE40E}"/>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graphicEl>
                                              <a:dgm id="{AB3D07A0-081F-4272-A634-E31C466966AF}"/>
                                            </p:graphicEl>
                                          </p:spTgt>
                                        </p:tgtEl>
                                        <p:attrNameLst>
                                          <p:attrName>style.visibility</p:attrName>
                                        </p:attrNameLst>
                                      </p:cBhvr>
                                      <p:to>
                                        <p:strVal val="visible"/>
                                      </p:to>
                                    </p:set>
                                    <p:animEffect transition="in" filter="dissolve">
                                      <p:cBhvr>
                                        <p:cTn id="10" dur="500"/>
                                        <p:tgtEl>
                                          <p:spTgt spid="5">
                                            <p:graphicEl>
                                              <a:dgm id="{AB3D07A0-081F-4272-A634-E31C466966AF}"/>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graphicEl>
                                              <a:dgm id="{433CB30F-2AC8-4186-9945-B1EA3F2D227C}"/>
                                            </p:graphicEl>
                                          </p:spTgt>
                                        </p:tgtEl>
                                        <p:attrNameLst>
                                          <p:attrName>style.visibility</p:attrName>
                                        </p:attrNameLst>
                                      </p:cBhvr>
                                      <p:to>
                                        <p:strVal val="visible"/>
                                      </p:to>
                                    </p:set>
                                    <p:animEffect transition="in" filter="dissolve">
                                      <p:cBhvr>
                                        <p:cTn id="13" dur="500"/>
                                        <p:tgtEl>
                                          <p:spTgt spid="5">
                                            <p:graphicEl>
                                              <a:dgm id="{433CB30F-2AC8-4186-9945-B1EA3F2D227C}"/>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graphicEl>
                                              <a:dgm id="{B1DDD01D-286B-43AC-9476-E0572D5277E8}"/>
                                            </p:graphicEl>
                                          </p:spTgt>
                                        </p:tgtEl>
                                        <p:attrNameLst>
                                          <p:attrName>style.visibility</p:attrName>
                                        </p:attrNameLst>
                                      </p:cBhvr>
                                      <p:to>
                                        <p:strVal val="visible"/>
                                      </p:to>
                                    </p:set>
                                    <p:animEffect transition="in" filter="dissolve">
                                      <p:cBhvr>
                                        <p:cTn id="18" dur="500"/>
                                        <p:tgtEl>
                                          <p:spTgt spid="5">
                                            <p:graphicEl>
                                              <a:dgm id="{B1DDD01D-286B-43AC-9476-E0572D5277E8}"/>
                                            </p:graphic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graphicEl>
                                              <a:dgm id="{52B2B7E5-B8CD-40C1-9E1D-450681956294}"/>
                                            </p:graphicEl>
                                          </p:spTgt>
                                        </p:tgtEl>
                                        <p:attrNameLst>
                                          <p:attrName>style.visibility</p:attrName>
                                        </p:attrNameLst>
                                      </p:cBhvr>
                                      <p:to>
                                        <p:strVal val="visible"/>
                                      </p:to>
                                    </p:set>
                                    <p:animEffect transition="in" filter="dissolve">
                                      <p:cBhvr>
                                        <p:cTn id="21" dur="500"/>
                                        <p:tgtEl>
                                          <p:spTgt spid="5">
                                            <p:graphicEl>
                                              <a:dgm id="{52B2B7E5-B8CD-40C1-9E1D-450681956294}"/>
                                            </p:graphic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graphicEl>
                                              <a:dgm id="{E3BEC14C-644C-4EC4-A741-AF827560469D}"/>
                                            </p:graphicEl>
                                          </p:spTgt>
                                        </p:tgtEl>
                                        <p:attrNameLst>
                                          <p:attrName>style.visibility</p:attrName>
                                        </p:attrNameLst>
                                      </p:cBhvr>
                                      <p:to>
                                        <p:strVal val="visible"/>
                                      </p:to>
                                    </p:set>
                                    <p:animEffect transition="in" filter="dissolve">
                                      <p:cBhvr>
                                        <p:cTn id="24" dur="500"/>
                                        <p:tgtEl>
                                          <p:spTgt spid="5">
                                            <p:graphicEl>
                                              <a:dgm id="{E3BEC14C-644C-4EC4-A741-AF827560469D}"/>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graphicEl>
                                              <a:dgm id="{A1F4B39A-A510-42E0-B3AB-E9CE01E0303B}"/>
                                            </p:graphicEl>
                                          </p:spTgt>
                                        </p:tgtEl>
                                        <p:attrNameLst>
                                          <p:attrName>style.visibility</p:attrName>
                                        </p:attrNameLst>
                                      </p:cBhvr>
                                      <p:to>
                                        <p:strVal val="visible"/>
                                      </p:to>
                                    </p:set>
                                    <p:animEffect transition="in" filter="dissolve">
                                      <p:cBhvr>
                                        <p:cTn id="29" dur="500"/>
                                        <p:tgtEl>
                                          <p:spTgt spid="5">
                                            <p:graphicEl>
                                              <a:dgm id="{A1F4B39A-A510-42E0-B3AB-E9CE01E0303B}"/>
                                            </p:graphic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
                                            <p:graphicEl>
                                              <a:dgm id="{42C63DD9-360B-435F-A81C-D67B580FA5AC}"/>
                                            </p:graphicEl>
                                          </p:spTgt>
                                        </p:tgtEl>
                                        <p:attrNameLst>
                                          <p:attrName>style.visibility</p:attrName>
                                        </p:attrNameLst>
                                      </p:cBhvr>
                                      <p:to>
                                        <p:strVal val="visible"/>
                                      </p:to>
                                    </p:set>
                                    <p:animEffect transition="in" filter="dissolve">
                                      <p:cBhvr>
                                        <p:cTn id="32" dur="500"/>
                                        <p:tgtEl>
                                          <p:spTgt spid="5">
                                            <p:graphicEl>
                                              <a:dgm id="{42C63DD9-360B-435F-A81C-D67B580FA5AC}"/>
                                            </p:graphic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graphicEl>
                                              <a:dgm id="{9D88BA9D-A060-467A-A2D8-9D8DFEBA614E}"/>
                                            </p:graphicEl>
                                          </p:spTgt>
                                        </p:tgtEl>
                                        <p:attrNameLst>
                                          <p:attrName>style.visibility</p:attrName>
                                        </p:attrNameLst>
                                      </p:cBhvr>
                                      <p:to>
                                        <p:strVal val="visible"/>
                                      </p:to>
                                    </p:set>
                                    <p:animEffect transition="in" filter="dissolve">
                                      <p:cBhvr>
                                        <p:cTn id="35" dur="500"/>
                                        <p:tgtEl>
                                          <p:spTgt spid="5">
                                            <p:graphicEl>
                                              <a:dgm id="{9D88BA9D-A060-467A-A2D8-9D8DFEBA614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nster Waves You Wouldn't Believe if Not Filmed">
            <a:extLst>
              <a:ext uri="{FF2B5EF4-FFF2-40B4-BE49-F238E27FC236}">
                <a16:creationId xmlns:a16="http://schemas.microsoft.com/office/drawing/2014/main" id="{5869244D-0E77-64EB-8E9B-25E4EBFE3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55" r="4934"/>
          <a:stretch>
            <a:fillRect/>
          </a:stretch>
        </p:blipFill>
        <p:spPr bwMode="auto">
          <a:xfrm>
            <a:off x="0" y="-355601"/>
            <a:ext cx="12192000" cy="864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2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onster Waves You Wouldn't Believe if Not Filmed">
            <a:extLst>
              <a:ext uri="{FF2B5EF4-FFF2-40B4-BE49-F238E27FC236}">
                <a16:creationId xmlns:a16="http://schemas.microsoft.com/office/drawing/2014/main" id="{31E894CF-EFA1-1D10-5F24-625322E0D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55" r="4934"/>
          <a:stretch>
            <a:fillRect/>
          </a:stretch>
        </p:blipFill>
        <p:spPr bwMode="auto">
          <a:xfrm>
            <a:off x="2519309"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964F8A5-3920-1750-EF9D-F5CBD26CADC3}"/>
              </a:ext>
            </a:extLst>
          </p:cNvPr>
          <p:cNvSpPr>
            <a:spLocks noGrp="1"/>
          </p:cNvSpPr>
          <p:nvPr>
            <p:ph idx="1"/>
          </p:nvPr>
        </p:nvSpPr>
        <p:spPr>
          <a:xfrm>
            <a:off x="639524" y="345546"/>
            <a:ext cx="7980035" cy="4676245"/>
          </a:xfrm>
        </p:spPr>
        <p:txBody>
          <a:bodyPr>
            <a:normAutofit/>
          </a:bodyPr>
          <a:lstStyle/>
          <a:p>
            <a:r>
              <a:rPr lang="en-US" sz="3200" dirty="0"/>
              <a:t>The anchor isn’t there to stop progress. </a:t>
            </a:r>
            <a:br>
              <a:rPr lang="en-US" sz="3200" dirty="0"/>
            </a:br>
            <a:endParaRPr lang="en-US" sz="3200" dirty="0"/>
          </a:p>
          <a:p>
            <a:r>
              <a:rPr lang="en-US" sz="3200" dirty="0"/>
              <a:t>The sail isn’t there to replace structure</a:t>
            </a:r>
          </a:p>
        </p:txBody>
      </p:sp>
    </p:spTree>
    <p:extLst>
      <p:ext uri="{BB962C8B-B14F-4D97-AF65-F5344CB8AC3E}">
        <p14:creationId xmlns:p14="http://schemas.microsoft.com/office/powerpoint/2010/main" val="188104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0D618B2-7495-FD9D-C806-FCB2F3538837}"/>
              </a:ext>
            </a:extLst>
          </p:cNvPr>
          <p:cNvPicPr>
            <a:picLocks noChangeAspect="1"/>
          </p:cNvPicPr>
          <p:nvPr/>
        </p:nvPicPr>
        <p:blipFill>
          <a:blip r:embed="rId3"/>
          <a:srcRect b="15746"/>
          <a:stretch>
            <a:fillRect/>
          </a:stretch>
        </p:blipFill>
        <p:spPr>
          <a:xfrm>
            <a:off x="20" y="1282"/>
            <a:ext cx="12191980" cy="6856718"/>
          </a:xfrm>
          <a:prstGeom prst="rect">
            <a:avLst/>
          </a:prstGeom>
        </p:spPr>
      </p:pic>
    </p:spTree>
    <p:extLst>
      <p:ext uri="{BB962C8B-B14F-4D97-AF65-F5344CB8AC3E}">
        <p14:creationId xmlns:p14="http://schemas.microsoft.com/office/powerpoint/2010/main" val="154805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2026.01.13_CTHCC Conference Slide Master</Template>
  <TotalTime>3753</TotalTime>
  <Words>2665</Words>
  <Application>Microsoft Office PowerPoint</Application>
  <PresentationFormat>Widescreen</PresentationFormat>
  <Paragraphs>469</Paragraphs>
  <Slides>35</Slides>
  <Notes>30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-apple-system</vt:lpstr>
      <vt:lpstr>Aptos</vt:lpstr>
      <vt:lpstr>Aptos Display</vt:lpstr>
      <vt:lpstr>Arial</vt:lpstr>
      <vt:lpstr>Calibri</vt:lpstr>
      <vt:lpstr>Times New Roman</vt:lpstr>
      <vt:lpstr>Office Theme</vt:lpstr>
      <vt:lpstr>Richard Lippert, MBA, CSP, MEPP, NRP, CHEP  Regional Manager, Healthcare Emergency Management, Public Health Management Corporation </vt:lpstr>
      <vt:lpstr>Theme Of The Day</vt:lpstr>
      <vt:lpstr>Personal Responses</vt:lpstr>
      <vt:lpstr>PowerPoint Presentation</vt:lpstr>
      <vt:lpstr>First notifications</vt:lpstr>
      <vt:lpstr>PowerPoint Presentation</vt:lpstr>
      <vt:lpstr>PowerPoint Presentation</vt:lpstr>
      <vt:lpstr>PowerPoint Presentation</vt:lpstr>
      <vt:lpstr>PowerPoint Presentation</vt:lpstr>
      <vt:lpstr>Relationships</vt:lpstr>
      <vt:lpstr>Information Flow Failure</vt:lpstr>
      <vt:lpstr>The Coalition Leadership Reality</vt:lpstr>
      <vt:lpstr>Core Leadership Models That Hold Up</vt:lpstr>
      <vt:lpstr>Adaptive Leadership</vt:lpstr>
      <vt:lpstr>Systems Leadership</vt:lpstr>
      <vt:lpstr>Authority &amp; Decision Ambiguity</vt:lpstr>
      <vt:lpstr>PowerPoint Presentation</vt:lpstr>
      <vt:lpstr>PowerPoint Presentation</vt:lpstr>
      <vt:lpstr>Decision Trigger Points</vt:lpstr>
      <vt:lpstr>PowerPoint Presentation</vt:lpstr>
      <vt:lpstr>PowerPoint Presentation</vt:lpstr>
      <vt:lpstr>Strategic Anchors of High-Functioning Coalitions</vt:lpstr>
      <vt:lpstr>PowerPoint Presentation</vt:lpstr>
      <vt:lpstr>🔥 The “OH SH*T” Moment </vt:lpstr>
      <vt:lpstr>Anchors That Keep Coalitions Standing</vt:lpstr>
      <vt:lpstr>Leadership Tools That Aren’t Sexy — But Save You</vt:lpstr>
      <vt:lpstr>PowerPoint Presentation</vt:lpstr>
      <vt:lpstr>Lessons Learned</vt:lpstr>
      <vt:lpstr>PowerPoint Presentation</vt:lpstr>
      <vt:lpstr>PowerPoint Presentation</vt:lpstr>
      <vt:lpstr>PowerPoint Presentation</vt:lpstr>
      <vt:lpstr>Anchoring the Future</vt:lpstr>
      <vt:lpstr>Takeaway</vt:lpstr>
      <vt:lpstr>Questions</vt:lpstr>
      <vt:lpstr>Resources (for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Richard Lippert</dc:creator>
  <cp:lastModifiedBy>Kim Cerullo</cp:lastModifiedBy>
  <cp:revision>79</cp:revision>
  <cp:lastPrinted>2025-11-29T14:39:37Z</cp:lastPrinted>
  <dcterms:created xsi:type="dcterms:W3CDTF">2025-11-24T18:41:30Z</dcterms:created>
  <dcterms:modified xsi:type="dcterms:W3CDTF">2026-04-28T15:22:04Z</dcterms:modified>
</cp:coreProperties>
</file>